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0" r:id="rId3"/>
    <p:sldId id="301" r:id="rId4"/>
    <p:sldId id="302" r:id="rId5"/>
    <p:sldId id="303" r:id="rId6"/>
    <p:sldId id="261" r:id="rId7"/>
    <p:sldId id="304" r:id="rId8"/>
    <p:sldId id="269" r:id="rId9"/>
    <p:sldId id="262" r:id="rId10"/>
    <p:sldId id="267" r:id="rId11"/>
    <p:sldId id="305" r:id="rId12"/>
    <p:sldId id="274" r:id="rId13"/>
    <p:sldId id="27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9506"/>
    <a:srgbClr val="6385B9"/>
    <a:srgbClr val="083D8A"/>
    <a:srgbClr val="CCD2DE"/>
    <a:srgbClr val="366BAB"/>
    <a:srgbClr val="97A5BF"/>
    <a:srgbClr val="4677B9"/>
    <a:srgbClr val="1E5892"/>
    <a:srgbClr val="4978BB"/>
    <a:srgbClr val="B4B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1DBA7C-AAEB-41E9-9520-E0A1F690B7E7}" v="33" dt="2026-05-29T15:58:05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64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обенко С.И." userId="981086e4-f75e-4d75-82bc-1ec615beb6af" providerId="ADAL" clId="{D540AE8F-4893-4578-9BE1-48426E2EFFF2}"/>
    <pc:docChg chg="custSel modSld">
      <pc:chgData name="Кобенко С.И." userId="981086e4-f75e-4d75-82bc-1ec615beb6af" providerId="ADAL" clId="{D540AE8F-4893-4578-9BE1-48426E2EFFF2}" dt="2026-05-29T15:59:14.569" v="137" actId="948"/>
      <pc:docMkLst>
        <pc:docMk/>
      </pc:docMkLst>
      <pc:sldChg chg="addSp delSp modSp mod">
        <pc:chgData name="Кобенко С.И." userId="981086e4-f75e-4d75-82bc-1ec615beb6af" providerId="ADAL" clId="{D540AE8F-4893-4578-9BE1-48426E2EFFF2}" dt="2026-05-29T15:59:14.569" v="137" actId="948"/>
        <pc:sldMkLst>
          <pc:docMk/>
          <pc:sldMk cId="1153022987" sldId="304"/>
        </pc:sldMkLst>
        <pc:spChg chg="add del mod">
          <ac:chgData name="Кобенко С.И." userId="981086e4-f75e-4d75-82bc-1ec615beb6af" providerId="ADAL" clId="{D540AE8F-4893-4578-9BE1-48426E2EFFF2}" dt="2026-05-29T15:53:25.509" v="39"/>
          <ac:spMkLst>
            <pc:docMk/>
            <pc:sldMk cId="1153022987" sldId="304"/>
            <ac:spMk id="2" creationId="{1C0E78F2-D830-BFBA-CACA-C9B6323BB103}"/>
          </ac:spMkLst>
        </pc:spChg>
        <pc:spChg chg="add mod">
          <ac:chgData name="Кобенко С.И." userId="981086e4-f75e-4d75-82bc-1ec615beb6af" providerId="ADAL" clId="{D540AE8F-4893-4578-9BE1-48426E2EFFF2}" dt="2026-05-29T15:58:42.427" v="135" actId="20577"/>
          <ac:spMkLst>
            <pc:docMk/>
            <pc:sldMk cId="1153022987" sldId="304"/>
            <ac:spMk id="3" creationId="{C36DEF17-3533-8CA6-A472-E88AFFB5ED5C}"/>
          </ac:spMkLst>
        </pc:spChg>
        <pc:spChg chg="mod">
          <ac:chgData name="Кобенко С.И." userId="981086e4-f75e-4d75-82bc-1ec615beb6af" providerId="ADAL" clId="{D540AE8F-4893-4578-9BE1-48426E2EFFF2}" dt="2026-05-29T15:49:57.156" v="6" actId="1076"/>
          <ac:spMkLst>
            <pc:docMk/>
            <pc:sldMk cId="1153022987" sldId="304"/>
            <ac:spMk id="4" creationId="{23EE4716-51F3-A27C-C3D1-3898A69C6CE9}"/>
          </ac:spMkLst>
        </pc:spChg>
        <pc:spChg chg="mod">
          <ac:chgData name="Кобенко С.И." userId="981086e4-f75e-4d75-82bc-1ec615beb6af" providerId="ADAL" clId="{D540AE8F-4893-4578-9BE1-48426E2EFFF2}" dt="2026-05-29T15:59:14.569" v="137" actId="948"/>
          <ac:spMkLst>
            <pc:docMk/>
            <pc:sldMk cId="1153022987" sldId="304"/>
            <ac:spMk id="5" creationId="{5BA120CC-A052-AEEC-29BE-2BFC3A0F49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F7782-C21A-457F-A831-B20720FB5ECD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94A46-9BC4-42A2-BB36-ACCF089B7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5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зарисовк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CCD1A057-3097-65D3-761D-553D22548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2F744-9CFF-30D8-E3DD-74154DBF9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02657"/>
            <a:ext cx="9144000" cy="1207306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A94CDA-D246-4532-FAB1-83E61D912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9732" y="3884178"/>
            <a:ext cx="669376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D169E0-2022-FF44-CA3E-31D9BADA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AA15B8-7EEE-9356-9403-08508237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CE0B43-85A4-E690-524B-EF2AFFB9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4308F15-6E99-5DCF-7506-FFAB88433F37}"/>
              </a:ext>
            </a:extLst>
          </p:cNvPr>
          <p:cNvCxnSpPr>
            <a:cxnSpLocks/>
          </p:cNvCxnSpPr>
          <p:nvPr userDrawn="1"/>
        </p:nvCxnSpPr>
        <p:spPr>
          <a:xfrm>
            <a:off x="3751943" y="3830775"/>
            <a:ext cx="4688114" cy="0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E1123FC6-C982-EA8E-2366-C455161179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187" y="526802"/>
            <a:ext cx="3255626" cy="19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вм (во всю высот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0F7A27-E67D-2B4F-15F0-7F9D1F8AEE2F}"/>
              </a:ext>
            </a:extLst>
          </p:cNvPr>
          <p:cNvSpPr/>
          <p:nvPr userDrawn="1"/>
        </p:nvSpPr>
        <p:spPr>
          <a:xfrm>
            <a:off x="0" y="0"/>
            <a:ext cx="4820575" cy="6858000"/>
          </a:xfrm>
          <a:prstGeom prst="rect">
            <a:avLst/>
          </a:prstGeom>
          <a:solidFill>
            <a:srgbClr val="003B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3B63EF1-DCC2-B2B6-BA36-0595F4F6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EFB7C8-C46F-1A25-EF2F-AD812ECE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5112" y="6356350"/>
            <a:ext cx="38713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EAB585-77F3-F74F-3AAD-7ED3362C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7983" y="6356350"/>
            <a:ext cx="2052191" cy="365125"/>
          </a:xfrm>
        </p:spPr>
        <p:txBody>
          <a:bodyPr/>
          <a:lstStyle/>
          <a:p>
            <a:fld id="{B2E7D855-69B9-424B-BDB9-FDF01CCE527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2FF4B5-E46B-55FF-3306-0BC3AA7FC43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25" y="239378"/>
            <a:ext cx="2057709" cy="8320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07FCE18B-4F5E-D9EC-A3AC-298124027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20576" y="0"/>
            <a:ext cx="7371424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5C7609BC-512B-230F-12DD-A45CDFC6B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225" y="1674601"/>
            <a:ext cx="3559946" cy="1707329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xmlns="" id="{2CA3D6F4-87E4-8A14-6385-CE8129DA69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224" y="3518455"/>
            <a:ext cx="3559946" cy="22347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0954D99-8289-2260-BD9A-09096E12886A}"/>
              </a:ext>
            </a:extLst>
          </p:cNvPr>
          <p:cNvSpPr>
            <a:spLocks/>
          </p:cNvSpPr>
          <p:nvPr userDrawn="1"/>
        </p:nvSpPr>
        <p:spPr>
          <a:xfrm>
            <a:off x="368263" y="1853514"/>
            <a:ext cx="45719" cy="3836655"/>
          </a:xfrm>
          <a:prstGeom prst="rect">
            <a:avLst/>
          </a:prstGeom>
          <a:solidFill>
            <a:srgbClr val="B89506"/>
          </a:solidFill>
          <a:ln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0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ву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22614708-2B52-0904-4BA2-2C39171FA338}"/>
              </a:ext>
            </a:extLst>
          </p:cNvPr>
          <p:cNvSpPr/>
          <p:nvPr userDrawn="1"/>
        </p:nvSpPr>
        <p:spPr>
          <a:xfrm>
            <a:off x="8182539" y="3644024"/>
            <a:ext cx="3444536" cy="2255589"/>
          </a:xfrm>
          <a:prstGeom prst="roundRect">
            <a:avLst>
              <a:gd name="adj" fmla="val 604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1771B869-94E7-7B57-6EA4-7BA4BD83879F}"/>
              </a:ext>
            </a:extLst>
          </p:cNvPr>
          <p:cNvSpPr/>
          <p:nvPr userDrawn="1"/>
        </p:nvSpPr>
        <p:spPr>
          <a:xfrm>
            <a:off x="5273336" y="976544"/>
            <a:ext cx="3444536" cy="2255589"/>
          </a:xfrm>
          <a:prstGeom prst="roundRect">
            <a:avLst>
              <a:gd name="adj" fmla="val 604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0F7A27-E67D-2B4F-15F0-7F9D1F8AEE2F}"/>
              </a:ext>
            </a:extLst>
          </p:cNvPr>
          <p:cNvSpPr/>
          <p:nvPr userDrawn="1"/>
        </p:nvSpPr>
        <p:spPr>
          <a:xfrm>
            <a:off x="0" y="0"/>
            <a:ext cx="4820575" cy="6858000"/>
          </a:xfrm>
          <a:prstGeom prst="rect">
            <a:avLst/>
          </a:prstGeom>
          <a:solidFill>
            <a:srgbClr val="003B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3B63EF1-DCC2-B2B6-BA36-0595F4F6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EFB7C8-C46F-1A25-EF2F-AD812ECE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5112" y="6356350"/>
            <a:ext cx="38713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EAB585-77F3-F74F-3AAD-7ED3362C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7983" y="6356350"/>
            <a:ext cx="2052191" cy="365125"/>
          </a:xfrm>
        </p:spPr>
        <p:txBody>
          <a:bodyPr/>
          <a:lstStyle/>
          <a:p>
            <a:fld id="{B2E7D855-69B9-424B-BDB9-FDF01CCE527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2FF4B5-E46B-55FF-3306-0BC3AA7FC43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25" y="239378"/>
            <a:ext cx="2057709" cy="8320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5C7609BC-512B-230F-12DD-A45CDFC6B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756" y="2860241"/>
            <a:ext cx="3559946" cy="1707329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xmlns="" id="{2CA3D6F4-87E4-8A14-6385-CE8129DA69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44069" y="1074360"/>
            <a:ext cx="2715706" cy="204190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Пояснение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0954D99-8289-2260-BD9A-09096E12886A}"/>
              </a:ext>
            </a:extLst>
          </p:cNvPr>
          <p:cNvSpPr>
            <a:spLocks/>
          </p:cNvSpPr>
          <p:nvPr userDrawn="1"/>
        </p:nvSpPr>
        <p:spPr>
          <a:xfrm>
            <a:off x="368263" y="1853514"/>
            <a:ext cx="45719" cy="3836655"/>
          </a:xfrm>
          <a:prstGeom prst="rect">
            <a:avLst/>
          </a:prstGeom>
          <a:solidFill>
            <a:srgbClr val="B89506"/>
          </a:solidFill>
          <a:ln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949BFA62-87A7-BDB6-0B71-1B630C9427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5113" y="1071462"/>
            <a:ext cx="3309937" cy="2044801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285A08FD-B127-C52F-58DB-9055383F6B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49839" y="3771841"/>
            <a:ext cx="3309937" cy="2044801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CADDCEF4-9577-FE72-B93F-C4A52032C1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5112" y="3774940"/>
            <a:ext cx="2715706" cy="204190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Пояснение</a:t>
            </a:r>
          </a:p>
        </p:txBody>
      </p:sp>
    </p:spTree>
    <p:extLst>
      <p:ext uri="{BB962C8B-B14F-4D97-AF65-F5344CB8AC3E}">
        <p14:creationId xmlns:p14="http://schemas.microsoft.com/office/powerpoint/2010/main" val="143251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ремя рисунками и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CEB19E61-BF7B-5451-C758-A98DD828282D}"/>
              </a:ext>
            </a:extLst>
          </p:cNvPr>
          <p:cNvSpPr/>
          <p:nvPr userDrawn="1"/>
        </p:nvSpPr>
        <p:spPr>
          <a:xfrm>
            <a:off x="7971997" y="1660009"/>
            <a:ext cx="3444536" cy="2255589"/>
          </a:xfrm>
          <a:prstGeom prst="roundRect">
            <a:avLst>
              <a:gd name="adj" fmla="val 604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C90F06D9-B9DF-CD95-5509-B12963A3C5FC}"/>
              </a:ext>
            </a:extLst>
          </p:cNvPr>
          <p:cNvSpPr/>
          <p:nvPr userDrawn="1"/>
        </p:nvSpPr>
        <p:spPr>
          <a:xfrm>
            <a:off x="4391782" y="1660009"/>
            <a:ext cx="3444536" cy="2255589"/>
          </a:xfrm>
          <a:prstGeom prst="roundRect">
            <a:avLst>
              <a:gd name="adj" fmla="val 604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F0BAE228-9E3A-13A7-FECC-56CDE47284BA}"/>
              </a:ext>
            </a:extLst>
          </p:cNvPr>
          <p:cNvSpPr/>
          <p:nvPr userDrawn="1"/>
        </p:nvSpPr>
        <p:spPr>
          <a:xfrm>
            <a:off x="811566" y="1664341"/>
            <a:ext cx="3444536" cy="2255589"/>
          </a:xfrm>
          <a:prstGeom prst="roundRect">
            <a:avLst>
              <a:gd name="adj" fmla="val 604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423D96-9D27-1D49-148E-3B4C005F4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8185639" cy="923525"/>
          </a:xfrm>
        </p:spPr>
        <p:txBody>
          <a:bodyPr/>
          <a:lstStyle>
            <a:lvl1pPr>
              <a:defRPr sz="3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/>
              <a:t>Заголовок слайда в одну или две строки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AE6129-002C-903B-E00C-FC4DBCF9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8E0AD0C-02D9-EE85-4361-6D509BA1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2417A9-4B5D-801A-2F26-C2656AE9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1871660-6862-E236-9447-C5180770A5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067299"/>
            <a:ext cx="10515600" cy="201441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BBAAA8C6-DA60-88FD-25CC-882E7A76BB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811" y="1766873"/>
            <a:ext cx="3248046" cy="205052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xmlns="" id="{054DB894-3771-110F-D451-E2245238AE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90027" y="1766873"/>
            <a:ext cx="3248046" cy="205052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6" name="Рисунок 9">
            <a:extLst>
              <a:ext uri="{FF2B5EF4-FFF2-40B4-BE49-F238E27FC236}">
                <a16:creationId xmlns:a16="http://schemas.microsoft.com/office/drawing/2014/main" xmlns="" id="{E6B20314-B390-87C8-8519-F82B2A3309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0242" y="1768245"/>
            <a:ext cx="3248046" cy="205052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0461BCA-BA8F-A504-7C21-AB7D257F8966}"/>
              </a:ext>
            </a:extLst>
          </p:cNvPr>
          <p:cNvCxnSpPr>
            <a:cxnSpLocks/>
          </p:cNvCxnSpPr>
          <p:nvPr userDrawn="1"/>
        </p:nvCxnSpPr>
        <p:spPr>
          <a:xfrm>
            <a:off x="9203103" y="359586"/>
            <a:ext cx="0" cy="929064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24A8A83-8023-9AF6-EF95-447DFE1D4B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366" y="237204"/>
            <a:ext cx="1971434" cy="11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92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_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0F7A27-E67D-2B4F-15F0-7F9D1F8AEE2F}"/>
              </a:ext>
            </a:extLst>
          </p:cNvPr>
          <p:cNvSpPr/>
          <p:nvPr userDrawn="1"/>
        </p:nvSpPr>
        <p:spPr>
          <a:xfrm>
            <a:off x="-1" y="0"/>
            <a:ext cx="6640497" cy="6858000"/>
          </a:xfrm>
          <a:prstGeom prst="rect">
            <a:avLst/>
          </a:prstGeom>
          <a:solidFill>
            <a:srgbClr val="003B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B88204-C113-DB24-B19A-000136F3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43" y="1585145"/>
            <a:ext cx="3559946" cy="1707329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3B63EF1-DCC2-B2B6-BA36-0595F4F6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EFB7C8-C46F-1A25-EF2F-AD812ECE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5112" y="6356350"/>
            <a:ext cx="38713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EAB585-77F3-F74F-3AAD-7ED3362C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7983" y="6356350"/>
            <a:ext cx="2052191" cy="365125"/>
          </a:xfrm>
        </p:spPr>
        <p:txBody>
          <a:bodyPr/>
          <a:lstStyle/>
          <a:p>
            <a:fld id="{B2E7D855-69B9-424B-BDB9-FDF01CCE527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2FF4B5-E46B-55FF-3306-0BC3AA7FC43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25" y="239378"/>
            <a:ext cx="2057709" cy="8320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4E2FFA0D-5B9D-47E8-0E5C-ABC699C2C4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442" y="3428999"/>
            <a:ext cx="3559946" cy="22347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xmlns="" id="{71F92C2C-042F-DFAE-9701-205568A964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9161" y="1537018"/>
            <a:ext cx="6889363" cy="457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0149B039-29D3-F51D-5DE9-28B12EC4BF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6112" y="1793875"/>
            <a:ext cx="5104645" cy="318649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  <a:p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6FE1B72-1389-7C3A-763F-C2EF0466D3A7}"/>
              </a:ext>
            </a:extLst>
          </p:cNvPr>
          <p:cNvSpPr>
            <a:spLocks/>
          </p:cNvSpPr>
          <p:nvPr userDrawn="1"/>
        </p:nvSpPr>
        <p:spPr>
          <a:xfrm>
            <a:off x="792481" y="1764058"/>
            <a:ext cx="45719" cy="3836655"/>
          </a:xfrm>
          <a:prstGeom prst="rect">
            <a:avLst/>
          </a:prstGeom>
          <a:solidFill>
            <a:srgbClr val="B89506"/>
          </a:solidFill>
          <a:ln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29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_смартфон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xmlns="" id="{4A9BF93F-F20C-87BE-C509-303E313989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942" y="334129"/>
            <a:ext cx="3059902" cy="60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92F6AB0-9929-085A-17EA-E8D72D4AD3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09599" y="860920"/>
            <a:ext cx="2414588" cy="4748671"/>
          </a:xfrm>
          <a:prstGeom prst="roundRect">
            <a:avLst>
              <a:gd name="adj" fmla="val 5269"/>
            </a:avLst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0F7A27-E67D-2B4F-15F0-7F9D1F8AEE2F}"/>
              </a:ext>
            </a:extLst>
          </p:cNvPr>
          <p:cNvSpPr/>
          <p:nvPr userDrawn="1"/>
        </p:nvSpPr>
        <p:spPr>
          <a:xfrm>
            <a:off x="-1" y="0"/>
            <a:ext cx="7723574" cy="6858000"/>
          </a:xfrm>
          <a:prstGeom prst="rect">
            <a:avLst/>
          </a:prstGeom>
          <a:solidFill>
            <a:srgbClr val="003B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B88204-C113-DB24-B19A-000136F3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42" y="1585145"/>
            <a:ext cx="5823752" cy="1707329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3B63EF1-DCC2-B2B6-BA36-0595F4F6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EFB7C8-C46F-1A25-EF2F-AD812ECE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5112" y="6356350"/>
            <a:ext cx="38713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EAB585-77F3-F74F-3AAD-7ED3362C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7983" y="6356350"/>
            <a:ext cx="2052191" cy="365125"/>
          </a:xfrm>
        </p:spPr>
        <p:txBody>
          <a:bodyPr/>
          <a:lstStyle/>
          <a:p>
            <a:fld id="{B2E7D855-69B9-424B-BDB9-FDF01CCE527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2FF4B5-E46B-55FF-3306-0BC3AA7FC43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25" y="239378"/>
            <a:ext cx="2057709" cy="8320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4E2FFA0D-5B9D-47E8-0E5C-ABC699C2C4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441" y="3428999"/>
            <a:ext cx="5823751" cy="22347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6FE1B72-1389-7C3A-763F-C2EF0466D3A7}"/>
              </a:ext>
            </a:extLst>
          </p:cNvPr>
          <p:cNvSpPr>
            <a:spLocks/>
          </p:cNvSpPr>
          <p:nvPr userDrawn="1"/>
        </p:nvSpPr>
        <p:spPr>
          <a:xfrm>
            <a:off x="792481" y="1764058"/>
            <a:ext cx="45719" cy="3836655"/>
          </a:xfrm>
          <a:prstGeom prst="rect">
            <a:avLst/>
          </a:prstGeom>
          <a:solidFill>
            <a:srgbClr val="B89506"/>
          </a:solidFill>
          <a:ln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956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_смартфон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0F7A27-E67D-2B4F-15F0-7F9D1F8AEE2F}"/>
              </a:ext>
            </a:extLst>
          </p:cNvPr>
          <p:cNvSpPr/>
          <p:nvPr userDrawn="1"/>
        </p:nvSpPr>
        <p:spPr>
          <a:xfrm>
            <a:off x="-1" y="0"/>
            <a:ext cx="6169982" cy="6858000"/>
          </a:xfrm>
          <a:prstGeom prst="rect">
            <a:avLst/>
          </a:prstGeom>
          <a:solidFill>
            <a:srgbClr val="003B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B88204-C113-DB24-B19A-000136F3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42" y="1585145"/>
            <a:ext cx="4288670" cy="1707329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3B63EF1-DCC2-B2B6-BA36-0595F4F6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EFB7C8-C46F-1A25-EF2F-AD812ECE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5112" y="6356350"/>
            <a:ext cx="38713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EAB585-77F3-F74F-3AAD-7ED3362C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7983" y="6356350"/>
            <a:ext cx="2052191" cy="365125"/>
          </a:xfrm>
        </p:spPr>
        <p:txBody>
          <a:bodyPr/>
          <a:lstStyle/>
          <a:p>
            <a:fld id="{B2E7D855-69B9-424B-BDB9-FDF01CCE527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2FF4B5-E46B-55FF-3306-0BC3AA7FC43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25" y="239378"/>
            <a:ext cx="2057709" cy="8320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4E2FFA0D-5B9D-47E8-0E5C-ABC699C2C4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442" y="3428999"/>
            <a:ext cx="4288670" cy="22347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6FE1B72-1389-7C3A-763F-C2EF0466D3A7}"/>
              </a:ext>
            </a:extLst>
          </p:cNvPr>
          <p:cNvSpPr>
            <a:spLocks/>
          </p:cNvSpPr>
          <p:nvPr userDrawn="1"/>
        </p:nvSpPr>
        <p:spPr>
          <a:xfrm>
            <a:off x="792481" y="1764058"/>
            <a:ext cx="45719" cy="3836655"/>
          </a:xfrm>
          <a:prstGeom prst="rect">
            <a:avLst/>
          </a:prstGeom>
          <a:solidFill>
            <a:srgbClr val="B89506"/>
          </a:solidFill>
          <a:ln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Picture background">
            <a:extLst>
              <a:ext uri="{FF2B5EF4-FFF2-40B4-BE49-F238E27FC236}">
                <a16:creationId xmlns:a16="http://schemas.microsoft.com/office/drawing/2014/main" xmlns="" id="{CEA102FC-8924-5E8C-6DBD-2885598BC5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239674" y="393382"/>
            <a:ext cx="3223881" cy="634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E0474F32-3576-95CB-36EE-856B4CC684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2124" y="2290115"/>
            <a:ext cx="5025486" cy="2530459"/>
          </a:xfrm>
          <a:prstGeom prst="roundRect">
            <a:avLst>
              <a:gd name="adj" fmla="val 3957"/>
            </a:avLst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22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ри пун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58AF251B-79A2-1B7A-274B-8564239C8EB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481550"/>
            <a:ext cx="12192000" cy="9525"/>
          </a:xfrm>
          <a:prstGeom prst="line">
            <a:avLst/>
          </a:prstGeom>
          <a:ln w="28575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B76624-F560-CE88-C24A-0CC1C48BE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1775" y="2229435"/>
            <a:ext cx="8762260" cy="923525"/>
          </a:xfrm>
        </p:spPr>
        <p:txBody>
          <a:bodyPr/>
          <a:lstStyle>
            <a:lvl1pPr>
              <a:defRPr sz="3800"/>
            </a:lvl1pPr>
          </a:lstStyle>
          <a:p>
            <a:r>
              <a:rPr lang="ru-RU" dirty="0"/>
              <a:t>Заголовок слайда в одну или две строки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5C9C8B6-A8A2-ADF4-D35E-59A7C625D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1C9C23B-AF05-7D9F-CA26-847DA1EF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6291215-6329-B148-AD36-73E6062D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7077FD72-8DE6-CEA4-3A27-D69CE72DCB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05105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43AF0E3-4427-0824-04E0-DFBECC6403EE}"/>
              </a:ext>
            </a:extLst>
          </p:cNvPr>
          <p:cNvCxnSpPr>
            <a:cxnSpLocks/>
          </p:cNvCxnSpPr>
          <p:nvPr userDrawn="1"/>
        </p:nvCxnSpPr>
        <p:spPr>
          <a:xfrm>
            <a:off x="2672180" y="2229435"/>
            <a:ext cx="0" cy="929064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E562C564-C02E-FE74-546F-C41FAA937171}"/>
              </a:ext>
            </a:extLst>
          </p:cNvPr>
          <p:cNvSpPr/>
          <p:nvPr userDrawn="1"/>
        </p:nvSpPr>
        <p:spPr>
          <a:xfrm>
            <a:off x="1414230" y="3814802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E31B531-F574-A3E8-ACA8-A60791CA1B3E}"/>
              </a:ext>
            </a:extLst>
          </p:cNvPr>
          <p:cNvSpPr/>
          <p:nvPr userDrawn="1"/>
        </p:nvSpPr>
        <p:spPr>
          <a:xfrm>
            <a:off x="5533792" y="3814801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B9FD8BD6-A65F-2A20-FA04-CA02D2D21D96}"/>
              </a:ext>
            </a:extLst>
          </p:cNvPr>
          <p:cNvSpPr/>
          <p:nvPr userDrawn="1"/>
        </p:nvSpPr>
        <p:spPr>
          <a:xfrm>
            <a:off x="9662879" y="3814801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85FBAA1A-C247-3C37-999F-E2D1D43264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9772" y="3920662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8" name="Рисунок 16">
            <a:extLst>
              <a:ext uri="{FF2B5EF4-FFF2-40B4-BE49-F238E27FC236}">
                <a16:creationId xmlns:a16="http://schemas.microsoft.com/office/drawing/2014/main" xmlns="" id="{9278CC5E-F6F4-E5B3-3377-89902DA067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19100" y="3913265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9" name="Рисунок 16">
            <a:extLst>
              <a:ext uri="{FF2B5EF4-FFF2-40B4-BE49-F238E27FC236}">
                <a16:creationId xmlns:a16="http://schemas.microsoft.com/office/drawing/2014/main" xmlns="" id="{AAD29E9F-44DA-2C2B-6161-1891ED77E23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48187" y="3913265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626F28C3-73D0-71C2-8E23-BF3539103A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565" y="5238989"/>
            <a:ext cx="204171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xmlns="" id="{E9A58DE8-FE1A-E169-E62F-4505ED1B35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4449" y="5238989"/>
            <a:ext cx="204171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xmlns="" id="{3BCB1E2F-79CB-23C0-E61D-366CADF53D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1333" y="5238989"/>
            <a:ext cx="204171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6" name="Рисунок 5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4131CFF8-046A-2DBE-CAFA-6008445E1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65" y="2156910"/>
            <a:ext cx="1971434" cy="11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74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пункта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58AF251B-79A2-1B7A-274B-8564239C8EB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2963468"/>
            <a:ext cx="12192000" cy="9525"/>
          </a:xfrm>
          <a:prstGeom prst="line">
            <a:avLst/>
          </a:prstGeom>
          <a:ln w="28575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B76624-F560-CE88-C24A-0CC1C48BE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9632" y="560434"/>
            <a:ext cx="8762260" cy="923525"/>
          </a:xfrm>
        </p:spPr>
        <p:txBody>
          <a:bodyPr/>
          <a:lstStyle>
            <a:lvl1pPr>
              <a:defRPr sz="3800"/>
            </a:lvl1pPr>
          </a:lstStyle>
          <a:p>
            <a:r>
              <a:rPr lang="ru-RU" dirty="0"/>
              <a:t>Заголовок слайда в одну или две строки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5C9C8B6-A8A2-ADF4-D35E-59A7C625D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1C9C23B-AF05-7D9F-CA26-847DA1EF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6291215-6329-B148-AD36-73E6062D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E562C564-C02E-FE74-546F-C41FAA937171}"/>
              </a:ext>
            </a:extLst>
          </p:cNvPr>
          <p:cNvSpPr/>
          <p:nvPr userDrawn="1"/>
        </p:nvSpPr>
        <p:spPr>
          <a:xfrm>
            <a:off x="1414230" y="2296720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E31B531-F574-A3E8-ACA8-A60791CA1B3E}"/>
              </a:ext>
            </a:extLst>
          </p:cNvPr>
          <p:cNvSpPr/>
          <p:nvPr userDrawn="1"/>
        </p:nvSpPr>
        <p:spPr>
          <a:xfrm>
            <a:off x="5533792" y="2296719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B9FD8BD6-A65F-2A20-FA04-CA02D2D21D96}"/>
              </a:ext>
            </a:extLst>
          </p:cNvPr>
          <p:cNvSpPr/>
          <p:nvPr userDrawn="1"/>
        </p:nvSpPr>
        <p:spPr>
          <a:xfrm>
            <a:off x="9662879" y="2296719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85FBAA1A-C247-3C37-999F-E2D1D43264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9772" y="2402580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8" name="Рисунок 16">
            <a:extLst>
              <a:ext uri="{FF2B5EF4-FFF2-40B4-BE49-F238E27FC236}">
                <a16:creationId xmlns:a16="http://schemas.microsoft.com/office/drawing/2014/main" xmlns="" id="{9278CC5E-F6F4-E5B3-3377-89902DA067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19100" y="2395183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9" name="Рисунок 16">
            <a:extLst>
              <a:ext uri="{FF2B5EF4-FFF2-40B4-BE49-F238E27FC236}">
                <a16:creationId xmlns:a16="http://schemas.microsoft.com/office/drawing/2014/main" xmlns="" id="{AAD29E9F-44DA-2C2B-6161-1891ED77E23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48187" y="2395183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626F28C3-73D0-71C2-8E23-BF3539103A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565" y="3720907"/>
            <a:ext cx="204171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xmlns="" id="{E9A58DE8-FE1A-E169-E62F-4505ED1B35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4449" y="3720907"/>
            <a:ext cx="204171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xmlns="" id="{3BCB1E2F-79CB-23C0-E61D-366CADF53D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1333" y="3720907"/>
            <a:ext cx="204171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xmlns="" id="{6A2E48C1-51B6-5E51-4CA2-1812B3A5B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542203"/>
            <a:ext cx="10515600" cy="15395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CEC9B8-9D0E-DCB5-82BD-61DB7A589BCF}"/>
              </a:ext>
            </a:extLst>
          </p:cNvPr>
          <p:cNvCxnSpPr>
            <a:cxnSpLocks/>
          </p:cNvCxnSpPr>
          <p:nvPr userDrawn="1"/>
        </p:nvCxnSpPr>
        <p:spPr>
          <a:xfrm>
            <a:off x="2521260" y="573373"/>
            <a:ext cx="0" cy="929064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320A6C0F-79DE-9F14-F7AE-D6C841411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45" y="500848"/>
            <a:ext cx="1971434" cy="11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2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пун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58AF251B-79A2-1B7A-274B-8564239C8EB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2986415"/>
            <a:ext cx="12192000" cy="9525"/>
          </a:xfrm>
          <a:prstGeom prst="line">
            <a:avLst/>
          </a:prstGeom>
          <a:ln w="28575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B76624-F560-CE88-C24A-0CC1C48BE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7387" y="322424"/>
            <a:ext cx="8762260" cy="923525"/>
          </a:xfrm>
        </p:spPr>
        <p:txBody>
          <a:bodyPr/>
          <a:lstStyle>
            <a:lvl1pPr>
              <a:defRPr sz="3800"/>
            </a:lvl1pPr>
          </a:lstStyle>
          <a:p>
            <a:r>
              <a:rPr lang="ru-RU" dirty="0"/>
              <a:t>Заголовок слайда в одну или две строки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5C9C8B6-A8A2-ADF4-D35E-59A7C625D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1C9C23B-AF05-7D9F-CA26-847DA1EF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6291215-6329-B148-AD36-73E6062D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E562C564-C02E-FE74-546F-C41FAA937171}"/>
              </a:ext>
            </a:extLst>
          </p:cNvPr>
          <p:cNvSpPr/>
          <p:nvPr userDrawn="1"/>
        </p:nvSpPr>
        <p:spPr>
          <a:xfrm>
            <a:off x="1067294" y="2314957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E31B531-F574-A3E8-ACA8-A60791CA1B3E}"/>
              </a:ext>
            </a:extLst>
          </p:cNvPr>
          <p:cNvSpPr/>
          <p:nvPr userDrawn="1"/>
        </p:nvSpPr>
        <p:spPr>
          <a:xfrm>
            <a:off x="6927476" y="2314956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B9FD8BD6-A65F-2A20-FA04-CA02D2D21D96}"/>
              </a:ext>
            </a:extLst>
          </p:cNvPr>
          <p:cNvSpPr/>
          <p:nvPr userDrawn="1"/>
        </p:nvSpPr>
        <p:spPr>
          <a:xfrm>
            <a:off x="9915932" y="2312665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85FBAA1A-C247-3C37-999F-E2D1D43264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52836" y="2420817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8" name="Рисунок 16">
            <a:extLst>
              <a:ext uri="{FF2B5EF4-FFF2-40B4-BE49-F238E27FC236}">
                <a16:creationId xmlns:a16="http://schemas.microsoft.com/office/drawing/2014/main" xmlns="" id="{9278CC5E-F6F4-E5B3-3377-89902DA067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12784" y="2413420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9" name="Рисунок 16">
            <a:extLst>
              <a:ext uri="{FF2B5EF4-FFF2-40B4-BE49-F238E27FC236}">
                <a16:creationId xmlns:a16="http://schemas.microsoft.com/office/drawing/2014/main" xmlns="" id="{AAD29E9F-44DA-2C2B-6161-1891ED77E23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01240" y="2411129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626F28C3-73D0-71C2-8E23-BF3539103A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0629" y="3739144"/>
            <a:ext cx="204171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xmlns="" id="{E9A58DE8-FE1A-E169-E62F-4505ED1B35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8133" y="3739144"/>
            <a:ext cx="204171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xmlns="" id="{3BCB1E2F-79CB-23C0-E61D-366CADF53D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74386" y="3736853"/>
            <a:ext cx="204171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23E27C04-9F6C-4D5F-6052-31215B2282F6}"/>
              </a:ext>
            </a:extLst>
          </p:cNvPr>
          <p:cNvSpPr/>
          <p:nvPr userDrawn="1"/>
        </p:nvSpPr>
        <p:spPr>
          <a:xfrm>
            <a:off x="3981583" y="2314956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исунок 16">
            <a:extLst>
              <a:ext uri="{FF2B5EF4-FFF2-40B4-BE49-F238E27FC236}">
                <a16:creationId xmlns:a16="http://schemas.microsoft.com/office/drawing/2014/main" xmlns="" id="{8CAF3626-E893-4E53-0EEA-3A48907181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66891" y="2413420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xmlns="" id="{3B962F30-58D3-8A14-E282-3319238FF0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32240" y="3739144"/>
            <a:ext cx="204171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20">
            <a:extLst>
              <a:ext uri="{FF2B5EF4-FFF2-40B4-BE49-F238E27FC236}">
                <a16:creationId xmlns:a16="http://schemas.microsoft.com/office/drawing/2014/main" xmlns="" id="{61BF98BF-2301-B2CE-604C-7EDA0DC968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680" y="4322358"/>
            <a:ext cx="2041710" cy="89948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Уточнение</a:t>
            </a:r>
          </a:p>
        </p:txBody>
      </p:sp>
      <p:sp>
        <p:nvSpPr>
          <p:cNvPr id="20" name="Текст 20">
            <a:extLst>
              <a:ext uri="{FF2B5EF4-FFF2-40B4-BE49-F238E27FC236}">
                <a16:creationId xmlns:a16="http://schemas.microsoft.com/office/drawing/2014/main" xmlns="" id="{C9F90933-055F-6E8A-F37E-61EF4840A8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32240" y="4322358"/>
            <a:ext cx="2041710" cy="89948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Уточнение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xmlns="" id="{0FEDDDEF-34E3-4B34-9750-BE0CA0A922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73800" y="4322358"/>
            <a:ext cx="2041710" cy="89948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Уточнение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xmlns="" id="{D7B002DF-FB72-35D2-D316-C20DACFFA0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66589" y="4322358"/>
            <a:ext cx="2041710" cy="89948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Уточнение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238662F-80C5-EF24-0DA3-3C799F29B448}"/>
              </a:ext>
            </a:extLst>
          </p:cNvPr>
          <p:cNvCxnSpPr>
            <a:cxnSpLocks/>
          </p:cNvCxnSpPr>
          <p:nvPr userDrawn="1"/>
        </p:nvCxnSpPr>
        <p:spPr>
          <a:xfrm>
            <a:off x="2588025" y="272913"/>
            <a:ext cx="0" cy="929064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F28BCE1-D3EC-36B9-E1A1-7FC700497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10" y="200388"/>
            <a:ext cx="1971434" cy="11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49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пункт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0F7A27-E67D-2B4F-15F0-7F9D1F8AEE2F}"/>
              </a:ext>
            </a:extLst>
          </p:cNvPr>
          <p:cNvSpPr/>
          <p:nvPr userDrawn="1"/>
        </p:nvSpPr>
        <p:spPr>
          <a:xfrm>
            <a:off x="0" y="0"/>
            <a:ext cx="4820575" cy="6858000"/>
          </a:xfrm>
          <a:prstGeom prst="rect">
            <a:avLst/>
          </a:prstGeom>
          <a:solidFill>
            <a:srgbClr val="003B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3B63EF1-DCC2-B2B6-BA36-0595F4F6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EFB7C8-C46F-1A25-EF2F-AD812ECE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5112" y="6356350"/>
            <a:ext cx="38713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EAB585-77F3-F74F-3AAD-7ED3362C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7983" y="6356350"/>
            <a:ext cx="2052191" cy="365125"/>
          </a:xfrm>
        </p:spPr>
        <p:txBody>
          <a:bodyPr/>
          <a:lstStyle/>
          <a:p>
            <a:fld id="{B2E7D855-69B9-424B-BDB9-FDF01CCE527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2FF4B5-E46B-55FF-3306-0BC3AA7FC43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25" y="239378"/>
            <a:ext cx="2057709" cy="8320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5C7609BC-512B-230F-12DD-A45CDFC6B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756" y="2860241"/>
            <a:ext cx="3559946" cy="1707329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0954D99-8289-2260-BD9A-09096E12886A}"/>
              </a:ext>
            </a:extLst>
          </p:cNvPr>
          <p:cNvSpPr>
            <a:spLocks/>
          </p:cNvSpPr>
          <p:nvPr userDrawn="1"/>
        </p:nvSpPr>
        <p:spPr>
          <a:xfrm>
            <a:off x="368263" y="1853514"/>
            <a:ext cx="45719" cy="38366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51EA085B-DE8A-950D-AC89-B79CB76A5D44}"/>
              </a:ext>
            </a:extLst>
          </p:cNvPr>
          <p:cNvSpPr/>
          <p:nvPr userDrawn="1"/>
        </p:nvSpPr>
        <p:spPr>
          <a:xfrm>
            <a:off x="5928800" y="535287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исунок 16">
            <a:extLst>
              <a:ext uri="{FF2B5EF4-FFF2-40B4-BE49-F238E27FC236}">
                <a16:creationId xmlns:a16="http://schemas.microsoft.com/office/drawing/2014/main" xmlns="" id="{B3CB6FF1-ED9C-0A5D-3CDE-43A874146B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14108" y="641147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6" name="Текст 20">
            <a:extLst>
              <a:ext uri="{FF2B5EF4-FFF2-40B4-BE49-F238E27FC236}">
                <a16:creationId xmlns:a16="http://schemas.microsoft.com/office/drawing/2014/main" xmlns="" id="{7616A6DC-C19C-C1F8-513B-554A9FE578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5112" y="1959474"/>
            <a:ext cx="251040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Текст 20">
            <a:extLst>
              <a:ext uri="{FF2B5EF4-FFF2-40B4-BE49-F238E27FC236}">
                <a16:creationId xmlns:a16="http://schemas.microsoft.com/office/drawing/2014/main" xmlns="" id="{5B4C9D14-DCCB-F2FC-2ACE-8A61911EB4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50087" y="2542688"/>
            <a:ext cx="2500451" cy="566716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Уточнение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C739C736-3CE0-6DF3-C7CE-E9BDB768D4C2}"/>
              </a:ext>
            </a:extLst>
          </p:cNvPr>
          <p:cNvSpPr/>
          <p:nvPr userDrawn="1"/>
        </p:nvSpPr>
        <p:spPr>
          <a:xfrm>
            <a:off x="9422675" y="535287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исунок 16">
            <a:extLst>
              <a:ext uri="{FF2B5EF4-FFF2-40B4-BE49-F238E27FC236}">
                <a16:creationId xmlns:a16="http://schemas.microsoft.com/office/drawing/2014/main" xmlns="" id="{9D52904D-2ED9-16D5-3C1C-61C71AB21B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507983" y="641147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B9035164-DBC5-ECDF-5124-B886631053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8987" y="1959474"/>
            <a:ext cx="251040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xmlns="" id="{35BD8F6C-CDEE-947C-950B-FFF753C3D6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962" y="2542688"/>
            <a:ext cx="2500451" cy="566716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Уточнение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CC2DA457-8B3E-E68D-0124-6A0AFC3E9222}"/>
              </a:ext>
            </a:extLst>
          </p:cNvPr>
          <p:cNvSpPr/>
          <p:nvPr userDrawn="1"/>
        </p:nvSpPr>
        <p:spPr>
          <a:xfrm>
            <a:off x="5928800" y="3286020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исунок 16">
            <a:extLst>
              <a:ext uri="{FF2B5EF4-FFF2-40B4-BE49-F238E27FC236}">
                <a16:creationId xmlns:a16="http://schemas.microsoft.com/office/drawing/2014/main" xmlns="" id="{B9C84BD9-54D6-6411-9D5A-436E6B195C1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14108" y="3391880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xmlns="" id="{23F13913-6647-3213-0F0F-E71B97FF21D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45112" y="4710207"/>
            <a:ext cx="251040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6" name="Текст 20">
            <a:extLst>
              <a:ext uri="{FF2B5EF4-FFF2-40B4-BE49-F238E27FC236}">
                <a16:creationId xmlns:a16="http://schemas.microsoft.com/office/drawing/2014/main" xmlns="" id="{EE1077B9-3D53-5BEE-7D1E-C61EBC416A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50087" y="5293421"/>
            <a:ext cx="2500451" cy="566716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Уточнение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ADEA64C5-522E-001A-4ACE-CE3F3776D865}"/>
              </a:ext>
            </a:extLst>
          </p:cNvPr>
          <p:cNvSpPr/>
          <p:nvPr userDrawn="1"/>
        </p:nvSpPr>
        <p:spPr>
          <a:xfrm>
            <a:off x="9422675" y="3286020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исунок 16">
            <a:extLst>
              <a:ext uri="{FF2B5EF4-FFF2-40B4-BE49-F238E27FC236}">
                <a16:creationId xmlns:a16="http://schemas.microsoft.com/office/drawing/2014/main" xmlns="" id="{DC53CD13-8B4E-C145-8BD4-D9884035447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507983" y="3391880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9" name="Текст 20">
            <a:extLst>
              <a:ext uri="{FF2B5EF4-FFF2-40B4-BE49-F238E27FC236}">
                <a16:creationId xmlns:a16="http://schemas.microsoft.com/office/drawing/2014/main" xmlns="" id="{5B650873-7264-4A5C-CF8A-900CAE3B573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38987" y="4710207"/>
            <a:ext cx="251040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xmlns="" id="{611402E8-A563-831D-F2B9-12830DC96BF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43962" y="5293421"/>
            <a:ext cx="2500451" cy="566716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Уточнение</a:t>
            </a:r>
          </a:p>
        </p:txBody>
      </p:sp>
    </p:spTree>
    <p:extLst>
      <p:ext uri="{BB962C8B-B14F-4D97-AF65-F5344CB8AC3E}">
        <p14:creationId xmlns:p14="http://schemas.microsoft.com/office/powerpoint/2010/main" val="171439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_(золо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диаграмма, шаблон, дизайн, оригам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165D2EE-E2ED-0330-C0D8-09112CD85D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06" b="7780"/>
          <a:stretch/>
        </p:blipFill>
        <p:spPr>
          <a:xfrm>
            <a:off x="15430" y="0"/>
            <a:ext cx="12176569" cy="684932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2F744-9CFF-30D8-E3DD-74154DBF9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02657"/>
            <a:ext cx="9144000" cy="1207306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A94CDA-D246-4532-FAB1-83E61D912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9732" y="3884178"/>
            <a:ext cx="669376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D169E0-2022-FF44-CA3E-31D9BADA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AA15B8-7EEE-9356-9403-08508237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CE0B43-85A4-E690-524B-EF2AFFB9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4308F15-6E99-5DCF-7506-FFAB88433F37}"/>
              </a:ext>
            </a:extLst>
          </p:cNvPr>
          <p:cNvCxnSpPr>
            <a:cxnSpLocks/>
          </p:cNvCxnSpPr>
          <p:nvPr userDrawn="1"/>
        </p:nvCxnSpPr>
        <p:spPr>
          <a:xfrm>
            <a:off x="3751943" y="3830775"/>
            <a:ext cx="4688114" cy="0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E1123FC6-C982-EA8E-2366-C455161179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187" y="526802"/>
            <a:ext cx="3255626" cy="19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06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тремя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B6E9F792-BB75-378A-D09F-C24576E833B6}"/>
              </a:ext>
            </a:extLst>
          </p:cNvPr>
          <p:cNvSpPr/>
          <p:nvPr userDrawn="1"/>
        </p:nvSpPr>
        <p:spPr>
          <a:xfrm>
            <a:off x="4505455" y="1961965"/>
            <a:ext cx="3181089" cy="4219379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solidFill>
              <a:srgbClr val="6A75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5A50B587-B65D-64DC-B88F-E97E53D837EC}"/>
              </a:ext>
            </a:extLst>
          </p:cNvPr>
          <p:cNvSpPr/>
          <p:nvPr userDrawn="1"/>
        </p:nvSpPr>
        <p:spPr>
          <a:xfrm>
            <a:off x="8278095" y="1961964"/>
            <a:ext cx="3181089" cy="4219379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solidFill>
              <a:srgbClr val="8E9D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526B8201-72DC-240D-B204-647448B3F087}"/>
              </a:ext>
            </a:extLst>
          </p:cNvPr>
          <p:cNvSpPr/>
          <p:nvPr userDrawn="1"/>
        </p:nvSpPr>
        <p:spPr>
          <a:xfrm>
            <a:off x="732999" y="1961965"/>
            <a:ext cx="3181089" cy="4219379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solidFill>
              <a:srgbClr val="003B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423D96-9D27-1D49-148E-3B4C005F4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8185629" cy="923525"/>
          </a:xfrm>
        </p:spPr>
        <p:txBody>
          <a:bodyPr/>
          <a:lstStyle>
            <a:lvl1pPr>
              <a:defRPr sz="3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/>
              <a:t>Заголовок слайда в одну или две строки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AE6129-002C-903B-E00C-FC4DBCF9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8E0AD0C-02D9-EE85-4361-6D509BA1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2417A9-4B5D-801A-2F26-C2656AE9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A6EF0569-EC4F-6CD7-7550-C9F8DDE6EA9C}"/>
              </a:ext>
            </a:extLst>
          </p:cNvPr>
          <p:cNvSpPr/>
          <p:nvPr userDrawn="1"/>
        </p:nvSpPr>
        <p:spPr>
          <a:xfrm>
            <a:off x="839865" y="1713390"/>
            <a:ext cx="2970320" cy="923524"/>
          </a:xfrm>
          <a:prstGeom prst="roundRect">
            <a:avLst/>
          </a:prstGeom>
          <a:solidFill>
            <a:srgbClr val="083D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F97BDC51-410C-5A60-A5F5-68971B757011}"/>
              </a:ext>
            </a:extLst>
          </p:cNvPr>
          <p:cNvSpPr/>
          <p:nvPr userDrawn="1"/>
        </p:nvSpPr>
        <p:spPr>
          <a:xfrm>
            <a:off x="4611673" y="1713390"/>
            <a:ext cx="2970320" cy="923524"/>
          </a:xfrm>
          <a:prstGeom prst="roundRect">
            <a:avLst/>
          </a:prstGeom>
          <a:solidFill>
            <a:srgbClr val="366BA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136C9685-9DB1-C218-0599-8554B824205D}"/>
              </a:ext>
            </a:extLst>
          </p:cNvPr>
          <p:cNvSpPr/>
          <p:nvPr userDrawn="1"/>
        </p:nvSpPr>
        <p:spPr>
          <a:xfrm>
            <a:off x="8383480" y="1713390"/>
            <a:ext cx="2970320" cy="923524"/>
          </a:xfrm>
          <a:prstGeom prst="roundRect">
            <a:avLst/>
          </a:prstGeom>
          <a:solidFill>
            <a:srgbClr val="97A5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Текст 38">
            <a:extLst>
              <a:ext uri="{FF2B5EF4-FFF2-40B4-BE49-F238E27FC236}">
                <a16:creationId xmlns:a16="http://schemas.microsoft.com/office/drawing/2014/main" xmlns="" id="{0E9B1F87-8EB8-5088-C6B4-202B9F6BA7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5024" y="1784720"/>
            <a:ext cx="2378375" cy="687981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3" name="Текст 42">
            <a:extLst>
              <a:ext uri="{FF2B5EF4-FFF2-40B4-BE49-F238E27FC236}">
                <a16:creationId xmlns:a16="http://schemas.microsoft.com/office/drawing/2014/main" xmlns="" id="{CE1C7358-235F-7BC7-4128-8B0FA720D7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450" y="2835275"/>
            <a:ext cx="2779713" cy="313531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44" name="Текст 42">
            <a:extLst>
              <a:ext uri="{FF2B5EF4-FFF2-40B4-BE49-F238E27FC236}">
                <a16:creationId xmlns:a16="http://schemas.microsoft.com/office/drawing/2014/main" xmlns="" id="{3E3DC957-CC1E-F0C0-7AB3-297B706F08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6141" y="2835910"/>
            <a:ext cx="2779713" cy="313531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45" name="Текст 42">
            <a:extLst>
              <a:ext uri="{FF2B5EF4-FFF2-40B4-BE49-F238E27FC236}">
                <a16:creationId xmlns:a16="http://schemas.microsoft.com/office/drawing/2014/main" xmlns="" id="{FA34A897-FA50-B6D6-AE78-1A211C17B1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6528" y="2835275"/>
            <a:ext cx="2779713" cy="313531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46" name="Текст 38">
            <a:extLst>
              <a:ext uri="{FF2B5EF4-FFF2-40B4-BE49-F238E27FC236}">
                <a16:creationId xmlns:a16="http://schemas.microsoft.com/office/drawing/2014/main" xmlns="" id="{EA9CC618-D838-4C88-3F03-3BC9600AB6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04431" y="1831161"/>
            <a:ext cx="2378375" cy="687981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7" name="Текст 38">
            <a:extLst>
              <a:ext uri="{FF2B5EF4-FFF2-40B4-BE49-F238E27FC236}">
                <a16:creationId xmlns:a16="http://schemas.microsoft.com/office/drawing/2014/main" xmlns="" id="{1549DE3F-DF94-353D-DA99-8DF61761FE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66" y="1831161"/>
            <a:ext cx="2378375" cy="687981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9" name="Рисунок 48">
            <a:extLst>
              <a:ext uri="{FF2B5EF4-FFF2-40B4-BE49-F238E27FC236}">
                <a16:creationId xmlns:a16="http://schemas.microsoft.com/office/drawing/2014/main" xmlns="" id="{EC4DBA75-6A2B-B3FC-74FC-4675F076E0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9750" y="1600200"/>
            <a:ext cx="687600" cy="687388"/>
          </a:xfrm>
          <a:prstGeom prst="ellipse">
            <a:avLst/>
          </a:prstGeom>
          <a:effectLst/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ru-RU" dirty="0"/>
              <a:t>Иконки</a:t>
            </a:r>
          </a:p>
        </p:txBody>
      </p:sp>
      <p:sp>
        <p:nvSpPr>
          <p:cNvPr id="50" name="Рисунок 48">
            <a:extLst>
              <a:ext uri="{FF2B5EF4-FFF2-40B4-BE49-F238E27FC236}">
                <a16:creationId xmlns:a16="http://schemas.microsoft.com/office/drawing/2014/main" xmlns="" id="{6F745D53-F062-86D4-DCD1-D72E817779F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11447" y="1600200"/>
            <a:ext cx="687600" cy="687388"/>
          </a:xfrm>
          <a:prstGeom prst="ellipse">
            <a:avLst/>
          </a:prstGeom>
          <a:effectLst/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ru-RU" dirty="0"/>
              <a:t>Иконки</a:t>
            </a:r>
          </a:p>
        </p:txBody>
      </p:sp>
      <p:sp>
        <p:nvSpPr>
          <p:cNvPr id="51" name="Рисунок 48">
            <a:extLst>
              <a:ext uri="{FF2B5EF4-FFF2-40B4-BE49-F238E27FC236}">
                <a16:creationId xmlns:a16="http://schemas.microsoft.com/office/drawing/2014/main" xmlns="" id="{85E9D1ED-A509-1636-CC48-D4C7F6EFC6E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16814" y="1600200"/>
            <a:ext cx="687600" cy="687388"/>
          </a:xfrm>
          <a:prstGeom prst="ellipse">
            <a:avLst/>
          </a:prstGeom>
          <a:effectLst/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ru-RU" dirty="0"/>
              <a:t>Иконки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30C1EED6-C057-4AC1-DB2E-F3798F8962BD}"/>
              </a:ext>
            </a:extLst>
          </p:cNvPr>
          <p:cNvCxnSpPr>
            <a:cxnSpLocks/>
          </p:cNvCxnSpPr>
          <p:nvPr userDrawn="1"/>
        </p:nvCxnSpPr>
        <p:spPr>
          <a:xfrm>
            <a:off x="9203103" y="359586"/>
            <a:ext cx="0" cy="929064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E009BE6E-FD99-404B-DED7-10D91F7148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366" y="237204"/>
            <a:ext cx="1971434" cy="11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40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четырьмя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526B8201-72DC-240D-B204-647448B3F087}"/>
              </a:ext>
            </a:extLst>
          </p:cNvPr>
          <p:cNvSpPr/>
          <p:nvPr userDrawn="1"/>
        </p:nvSpPr>
        <p:spPr>
          <a:xfrm>
            <a:off x="177317" y="1899351"/>
            <a:ext cx="2844702" cy="4219379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solidFill>
              <a:srgbClr val="003B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423D96-9D27-1D49-148E-3B4C005F4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8263721" cy="923525"/>
          </a:xfrm>
        </p:spPr>
        <p:txBody>
          <a:bodyPr/>
          <a:lstStyle>
            <a:lvl1pPr>
              <a:defRPr sz="3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/>
              <a:t>Заголовок слайда в одну или две строки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AE6129-002C-903B-E00C-FC4DBCF9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453118" cy="365125"/>
          </a:xfrm>
        </p:spPr>
        <p:txBody>
          <a:bodyPr/>
          <a:lstStyle/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8E0AD0C-02D9-EE85-4361-6D509BA1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2417A9-4B5D-801A-2F26-C2656AE9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A6EF0569-EC4F-6CD7-7550-C9F8DDE6EA9C}"/>
              </a:ext>
            </a:extLst>
          </p:cNvPr>
          <p:cNvSpPr/>
          <p:nvPr userDrawn="1"/>
        </p:nvSpPr>
        <p:spPr>
          <a:xfrm>
            <a:off x="284182" y="1650776"/>
            <a:ext cx="2656221" cy="923524"/>
          </a:xfrm>
          <a:prstGeom prst="roundRect">
            <a:avLst/>
          </a:prstGeom>
          <a:solidFill>
            <a:srgbClr val="083D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Текст 38">
            <a:extLst>
              <a:ext uri="{FF2B5EF4-FFF2-40B4-BE49-F238E27FC236}">
                <a16:creationId xmlns:a16="http://schemas.microsoft.com/office/drawing/2014/main" xmlns="" id="{0E9B1F87-8EB8-5088-C6B4-202B9F6BA7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767" y="1722106"/>
            <a:ext cx="2485981" cy="687981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3" name="Текст 42">
            <a:extLst>
              <a:ext uri="{FF2B5EF4-FFF2-40B4-BE49-F238E27FC236}">
                <a16:creationId xmlns:a16="http://schemas.microsoft.com/office/drawing/2014/main" xmlns="" id="{CE1C7358-235F-7BC7-4128-8B0FA720D7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768" y="2772661"/>
            <a:ext cx="2485770" cy="313531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7B38533D-797D-1F90-8737-53D97F41BED2}"/>
              </a:ext>
            </a:extLst>
          </p:cNvPr>
          <p:cNvSpPr/>
          <p:nvPr userDrawn="1"/>
        </p:nvSpPr>
        <p:spPr>
          <a:xfrm>
            <a:off x="3151212" y="1899351"/>
            <a:ext cx="2844702" cy="4219379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solidFill>
              <a:srgbClr val="6A75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E9F8E8AA-1930-4A6E-705D-0AF3EFF2BE89}"/>
              </a:ext>
            </a:extLst>
          </p:cNvPr>
          <p:cNvSpPr/>
          <p:nvPr userDrawn="1"/>
        </p:nvSpPr>
        <p:spPr>
          <a:xfrm>
            <a:off x="3258077" y="1650776"/>
            <a:ext cx="2656221" cy="923524"/>
          </a:xfrm>
          <a:prstGeom prst="roundRect">
            <a:avLst/>
          </a:prstGeom>
          <a:solidFill>
            <a:srgbClr val="366BA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38">
            <a:extLst>
              <a:ext uri="{FF2B5EF4-FFF2-40B4-BE49-F238E27FC236}">
                <a16:creationId xmlns:a16="http://schemas.microsoft.com/office/drawing/2014/main" xmlns="" id="{2E5C77C5-48FC-6A7E-EF4A-9EF3706E9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1662" y="1722106"/>
            <a:ext cx="2485981" cy="687981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1" name="Текст 42">
            <a:extLst>
              <a:ext uri="{FF2B5EF4-FFF2-40B4-BE49-F238E27FC236}">
                <a16:creationId xmlns:a16="http://schemas.microsoft.com/office/drawing/2014/main" xmlns="" id="{9102AFFC-7BD6-D2B1-AF14-E7349B03D5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1663" y="2772661"/>
            <a:ext cx="2485770" cy="313531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3DE5BD32-C482-3E0E-D20B-8D1068457105}"/>
              </a:ext>
            </a:extLst>
          </p:cNvPr>
          <p:cNvSpPr/>
          <p:nvPr userDrawn="1"/>
        </p:nvSpPr>
        <p:spPr>
          <a:xfrm>
            <a:off x="6150356" y="1899351"/>
            <a:ext cx="2844702" cy="4219379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solidFill>
              <a:srgbClr val="8E9D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FD3FE441-3C39-7328-785C-F81A2A627DBF}"/>
              </a:ext>
            </a:extLst>
          </p:cNvPr>
          <p:cNvSpPr/>
          <p:nvPr userDrawn="1"/>
        </p:nvSpPr>
        <p:spPr>
          <a:xfrm>
            <a:off x="6257221" y="1650776"/>
            <a:ext cx="2656221" cy="923524"/>
          </a:xfrm>
          <a:prstGeom prst="roundRect">
            <a:avLst/>
          </a:prstGeom>
          <a:solidFill>
            <a:srgbClr val="6385B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38">
            <a:extLst>
              <a:ext uri="{FF2B5EF4-FFF2-40B4-BE49-F238E27FC236}">
                <a16:creationId xmlns:a16="http://schemas.microsoft.com/office/drawing/2014/main" xmlns="" id="{1D198DBD-05B0-8219-E1D5-6F1A5E02A2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50806" y="1722106"/>
            <a:ext cx="2485981" cy="687981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5" name="Текст 42">
            <a:extLst>
              <a:ext uri="{FF2B5EF4-FFF2-40B4-BE49-F238E27FC236}">
                <a16:creationId xmlns:a16="http://schemas.microsoft.com/office/drawing/2014/main" xmlns="" id="{A04CFCB4-CA3E-909B-6615-73896A61DE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0807" y="2772661"/>
            <a:ext cx="2485770" cy="313531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9D85D93B-0D11-ACD3-08BF-20BDB000704B}"/>
              </a:ext>
            </a:extLst>
          </p:cNvPr>
          <p:cNvSpPr/>
          <p:nvPr userDrawn="1"/>
        </p:nvSpPr>
        <p:spPr>
          <a:xfrm>
            <a:off x="9101923" y="1899351"/>
            <a:ext cx="2844702" cy="4219379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solidFill>
              <a:srgbClr val="A9B7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CA861876-8CBE-1373-8274-518ED3073498}"/>
              </a:ext>
            </a:extLst>
          </p:cNvPr>
          <p:cNvSpPr/>
          <p:nvPr userDrawn="1"/>
        </p:nvSpPr>
        <p:spPr>
          <a:xfrm>
            <a:off x="9208788" y="1650776"/>
            <a:ext cx="2656221" cy="923524"/>
          </a:xfrm>
          <a:prstGeom prst="roundRect">
            <a:avLst/>
          </a:prstGeom>
          <a:solidFill>
            <a:srgbClr val="97A5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38">
            <a:extLst>
              <a:ext uri="{FF2B5EF4-FFF2-40B4-BE49-F238E27FC236}">
                <a16:creationId xmlns:a16="http://schemas.microsoft.com/office/drawing/2014/main" xmlns="" id="{7DBCA485-BA1D-0DE3-04DA-12F124F4ED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02373" y="1722106"/>
            <a:ext cx="2485981" cy="687981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Текст 42">
            <a:extLst>
              <a:ext uri="{FF2B5EF4-FFF2-40B4-BE49-F238E27FC236}">
                <a16:creationId xmlns:a16="http://schemas.microsoft.com/office/drawing/2014/main" xmlns="" id="{D41D63E6-4FF4-A569-0335-1E217FD26E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02374" y="2772661"/>
            <a:ext cx="2485770" cy="313531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C8FF5E22-62F8-A3CC-E72A-D3835D0C2D35}"/>
              </a:ext>
            </a:extLst>
          </p:cNvPr>
          <p:cNvCxnSpPr>
            <a:cxnSpLocks/>
          </p:cNvCxnSpPr>
          <p:nvPr userDrawn="1"/>
        </p:nvCxnSpPr>
        <p:spPr>
          <a:xfrm>
            <a:off x="9203103" y="359586"/>
            <a:ext cx="0" cy="929064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8CECAC4F-1C39-2BA0-7FFD-021A97ECF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366" y="237204"/>
            <a:ext cx="1971434" cy="11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90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solidFill>
          <a:srgbClr val="003B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2F744-9CFF-30D8-E3DD-74154DBF9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2122" y="2160531"/>
            <a:ext cx="5772850" cy="2530733"/>
          </a:xfrm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Текст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D169E0-2022-FF44-CA3E-31D9BADA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AA15B8-7EEE-9356-9403-08508237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8043" y="6347411"/>
            <a:ext cx="332216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CE0B43-85A4-E690-524B-EF2AFFB9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1417" y="6365105"/>
            <a:ext cx="2743200" cy="365125"/>
          </a:xfrm>
        </p:spPr>
        <p:txBody>
          <a:bodyPr/>
          <a:lstStyle/>
          <a:p>
            <a:fld id="{B2E7D855-69B9-424B-BDB9-FDF01CCE527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4308F15-6E99-5DCF-7506-FFAB88433F37}"/>
              </a:ext>
            </a:extLst>
          </p:cNvPr>
          <p:cNvCxnSpPr>
            <a:cxnSpLocks/>
          </p:cNvCxnSpPr>
          <p:nvPr userDrawn="1"/>
        </p:nvCxnSpPr>
        <p:spPr>
          <a:xfrm flipV="1">
            <a:off x="4661073" y="2123480"/>
            <a:ext cx="0" cy="26110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9E8E8B7-37F0-4019-9775-5B4520631A4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028" y="2725426"/>
            <a:ext cx="2996828" cy="1211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31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зарисовк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CCD1A057-3097-65D3-761D-553D22548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2F744-9CFF-30D8-E3DD-74154DBF9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60661"/>
            <a:ext cx="9144000" cy="2530733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ДВЕ ИЛИ ТРИ</a:t>
            </a:r>
            <a:br>
              <a:rPr lang="ru-RU" dirty="0"/>
            </a:br>
            <a:r>
              <a:rPr lang="ru-RU" dirty="0"/>
              <a:t>СТРОКИ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A94CDA-D246-4532-FAB1-83E61D912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3099" y="4593685"/>
            <a:ext cx="6693763" cy="67894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D169E0-2022-FF44-CA3E-31D9BADA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AA15B8-7EEE-9356-9403-08508237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CE0B43-85A4-E690-524B-EF2AFFB9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4308F15-6E99-5DCF-7506-FFAB88433F37}"/>
              </a:ext>
            </a:extLst>
          </p:cNvPr>
          <p:cNvCxnSpPr>
            <a:cxnSpLocks/>
          </p:cNvCxnSpPr>
          <p:nvPr userDrawn="1"/>
        </p:nvCxnSpPr>
        <p:spPr>
          <a:xfrm>
            <a:off x="3751943" y="4327924"/>
            <a:ext cx="4688114" cy="0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C4ACACAC-5E98-F468-4119-E401F88B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01" y="136525"/>
            <a:ext cx="2518539" cy="14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7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_2 (золо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диаграмма, шаблон, дизайн, оригами&#10;&#10;Автоматически созданное описание">
            <a:extLst>
              <a:ext uri="{FF2B5EF4-FFF2-40B4-BE49-F238E27FC236}">
                <a16:creationId xmlns:a16="http://schemas.microsoft.com/office/drawing/2014/main" xmlns="" id="{6AC1EE9F-CCC7-3EB4-7618-DCBE0018ED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06" b="7780"/>
          <a:stretch/>
        </p:blipFill>
        <p:spPr>
          <a:xfrm>
            <a:off x="15430" y="0"/>
            <a:ext cx="12176569" cy="684932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2F744-9CFF-30D8-E3DD-74154DBF9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60661"/>
            <a:ext cx="9144000" cy="2530733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ДВЕ ИЛИ ТРИ</a:t>
            </a:r>
            <a:br>
              <a:rPr lang="ru-RU" dirty="0"/>
            </a:br>
            <a:r>
              <a:rPr lang="ru-RU" dirty="0"/>
              <a:t>СТРОКИ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A94CDA-D246-4532-FAB1-83E61D912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3099" y="4593685"/>
            <a:ext cx="6693763" cy="67894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D169E0-2022-FF44-CA3E-31D9BADA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AA15B8-7EEE-9356-9403-08508237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CE0B43-85A4-E690-524B-EF2AFFB9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4308F15-6E99-5DCF-7506-FFAB88433F37}"/>
              </a:ext>
            </a:extLst>
          </p:cNvPr>
          <p:cNvCxnSpPr>
            <a:cxnSpLocks/>
          </p:cNvCxnSpPr>
          <p:nvPr userDrawn="1"/>
        </p:nvCxnSpPr>
        <p:spPr>
          <a:xfrm>
            <a:off x="3751943" y="4327924"/>
            <a:ext cx="4688114" cy="0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C4ACACAC-5E98-F468-4119-E401F88B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01" y="136525"/>
            <a:ext cx="2518539" cy="14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9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3">
    <p:bg>
      <p:bgPr>
        <a:solidFill>
          <a:srgbClr val="003B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A90FFB4D-3D37-BC75-AEFA-2545FBAB7C1F}"/>
              </a:ext>
            </a:extLst>
          </p:cNvPr>
          <p:cNvSpPr/>
          <p:nvPr userDrawn="1"/>
        </p:nvSpPr>
        <p:spPr>
          <a:xfrm>
            <a:off x="4471445" y="-339437"/>
            <a:ext cx="7975048" cy="7536874"/>
          </a:xfrm>
          <a:custGeom>
            <a:avLst/>
            <a:gdLst>
              <a:gd name="connsiteX0" fmla="*/ 0 w 7242279"/>
              <a:gd name="connsiteY0" fmla="*/ 3768436 h 7536874"/>
              <a:gd name="connsiteX1" fmla="*/ 0 w 7242279"/>
              <a:gd name="connsiteY1" fmla="*/ 3768437 h 7536874"/>
              <a:gd name="connsiteX2" fmla="*/ 0 w 7242279"/>
              <a:gd name="connsiteY2" fmla="*/ 3768437 h 7536874"/>
              <a:gd name="connsiteX3" fmla="*/ 3768437 w 7242279"/>
              <a:gd name="connsiteY3" fmla="*/ 0 h 7536874"/>
              <a:gd name="connsiteX4" fmla="*/ 5823751 w 7242279"/>
              <a:gd name="connsiteY4" fmla="*/ 0 h 7536874"/>
              <a:gd name="connsiteX5" fmla="*/ 7119466 w 7242279"/>
              <a:gd name="connsiteY5" fmla="*/ 228668 h 7536874"/>
              <a:gd name="connsiteX6" fmla="*/ 7204694 w 7242279"/>
              <a:gd name="connsiteY6" fmla="*/ 262272 h 7536874"/>
              <a:gd name="connsiteX7" fmla="*/ 7008180 w 7242279"/>
              <a:gd name="connsiteY7" fmla="*/ 262272 h 7536874"/>
              <a:gd name="connsiteX8" fmla="*/ 7008180 w 7242279"/>
              <a:gd name="connsiteY8" fmla="*/ 7259782 h 7536874"/>
              <a:gd name="connsiteX9" fmla="*/ 7242279 w 7242279"/>
              <a:gd name="connsiteY9" fmla="*/ 7259782 h 7536874"/>
              <a:gd name="connsiteX10" fmla="*/ 7119465 w 7242279"/>
              <a:gd name="connsiteY10" fmla="*/ 7308206 h 7536874"/>
              <a:gd name="connsiteX11" fmla="*/ 5823750 w 7242279"/>
              <a:gd name="connsiteY11" fmla="*/ 7536874 h 7536874"/>
              <a:gd name="connsiteX12" fmla="*/ 3768437 w 7242279"/>
              <a:gd name="connsiteY12" fmla="*/ 7536873 h 7536874"/>
              <a:gd name="connsiteX13" fmla="*/ 19456 w 7242279"/>
              <a:gd name="connsiteY13" fmla="*/ 4153737 h 7536874"/>
              <a:gd name="connsiteX14" fmla="*/ 0 w 7242279"/>
              <a:gd name="connsiteY14" fmla="*/ 3768437 h 7536874"/>
              <a:gd name="connsiteX15" fmla="*/ 19456 w 7242279"/>
              <a:gd name="connsiteY15" fmla="*/ 3383136 h 7536874"/>
              <a:gd name="connsiteX16" fmla="*/ 3768437 w 7242279"/>
              <a:gd name="connsiteY16" fmla="*/ 0 h 753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42279" h="7536874">
                <a:moveTo>
                  <a:pt x="0" y="3768436"/>
                </a:moveTo>
                <a:lnTo>
                  <a:pt x="0" y="3768437"/>
                </a:lnTo>
                <a:lnTo>
                  <a:pt x="0" y="3768437"/>
                </a:lnTo>
                <a:close/>
                <a:moveTo>
                  <a:pt x="3768437" y="0"/>
                </a:moveTo>
                <a:lnTo>
                  <a:pt x="5823751" y="0"/>
                </a:lnTo>
                <a:cubicBezTo>
                  <a:pt x="6279024" y="0"/>
                  <a:pt x="6715441" y="80735"/>
                  <a:pt x="7119466" y="228668"/>
                </a:cubicBezTo>
                <a:lnTo>
                  <a:pt x="7204694" y="262272"/>
                </a:lnTo>
                <a:lnTo>
                  <a:pt x="7008180" y="262272"/>
                </a:lnTo>
                <a:lnTo>
                  <a:pt x="7008180" y="7259782"/>
                </a:lnTo>
                <a:lnTo>
                  <a:pt x="7242279" y="7259782"/>
                </a:lnTo>
                <a:lnTo>
                  <a:pt x="7119465" y="7308206"/>
                </a:lnTo>
                <a:cubicBezTo>
                  <a:pt x="6715440" y="7456140"/>
                  <a:pt x="6279023" y="7536874"/>
                  <a:pt x="5823750" y="7536874"/>
                </a:cubicBezTo>
                <a:lnTo>
                  <a:pt x="3768437" y="7536873"/>
                </a:lnTo>
                <a:cubicBezTo>
                  <a:pt x="1817266" y="7536873"/>
                  <a:pt x="212438" y="6053994"/>
                  <a:pt x="19456" y="4153737"/>
                </a:cubicBezTo>
                <a:lnTo>
                  <a:pt x="0" y="3768437"/>
                </a:lnTo>
                <a:lnTo>
                  <a:pt x="19456" y="3383136"/>
                </a:lnTo>
                <a:cubicBezTo>
                  <a:pt x="212438" y="1482879"/>
                  <a:pt x="1817266" y="0"/>
                  <a:pt x="37684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2F744-9CFF-30D8-E3DD-74154DBF9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5198" y="1660661"/>
            <a:ext cx="7023225" cy="2530733"/>
          </a:xfrm>
        </p:spPr>
        <p:txBody>
          <a:bodyPr anchor="b"/>
          <a:lstStyle>
            <a:lvl1pPr algn="ctr">
              <a:defRPr sz="48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ДВЕ ИЛИ ТРИ</a:t>
            </a:r>
            <a:br>
              <a:rPr lang="ru-RU" dirty="0"/>
            </a:br>
            <a:r>
              <a:rPr lang="ru-RU" dirty="0"/>
              <a:t>СТРОКИ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A94CDA-D246-4532-FAB1-83E61D912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650" y="4729026"/>
            <a:ext cx="5679440" cy="67894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D169E0-2022-FF44-CA3E-31D9BADA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AA15B8-7EEE-9356-9403-08508237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0640" y="6356350"/>
            <a:ext cx="439347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CE0B43-85A4-E690-524B-EF2AFFB9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3919" y="6356350"/>
            <a:ext cx="1247847" cy="365125"/>
          </a:xfrm>
        </p:spPr>
        <p:txBody>
          <a:bodyPr/>
          <a:lstStyle/>
          <a:p>
            <a:fld id="{B2E7D855-69B9-424B-BDB9-FDF01CCE527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4308F15-6E99-5DCF-7506-FFAB88433F37}"/>
              </a:ext>
            </a:extLst>
          </p:cNvPr>
          <p:cNvCxnSpPr>
            <a:cxnSpLocks/>
          </p:cNvCxnSpPr>
          <p:nvPr userDrawn="1"/>
        </p:nvCxnSpPr>
        <p:spPr>
          <a:xfrm>
            <a:off x="6214313" y="4297444"/>
            <a:ext cx="4688114" cy="0"/>
          </a:xfrm>
          <a:prstGeom prst="line">
            <a:avLst/>
          </a:prstGeom>
          <a:ln w="38100">
            <a:solidFill>
              <a:srgbClr val="B895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9E8E8B7-37F0-4019-9775-5B4520631A4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901" y="425808"/>
            <a:ext cx="2996828" cy="12118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CD1BF0FE-049F-12CD-EB2D-D29884EDF8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272" y="2884488"/>
            <a:ext cx="3309028" cy="852487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</a:p>
          <a:p>
            <a:pPr lvl="0"/>
            <a:r>
              <a:rPr lang="ru-RU" dirty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408910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извольны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423D96-9D27-1D49-148E-3B4C005F4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8101613" cy="923525"/>
          </a:xfrm>
        </p:spPr>
        <p:txBody>
          <a:bodyPr/>
          <a:lstStyle>
            <a:lvl1pPr>
              <a:defRPr sz="3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/>
              <a:t>Заголовок слайда в одну или две строки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AE6129-002C-903B-E00C-FC4DBCF9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8E0AD0C-02D9-EE85-4361-6D509BA1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2417A9-4B5D-801A-2F26-C2656AE9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6DF6154-1080-BF02-2F42-C5C64EE029C9}"/>
              </a:ext>
            </a:extLst>
          </p:cNvPr>
          <p:cNvCxnSpPr>
            <a:cxnSpLocks/>
          </p:cNvCxnSpPr>
          <p:nvPr userDrawn="1"/>
        </p:nvCxnSpPr>
        <p:spPr>
          <a:xfrm>
            <a:off x="9203103" y="359586"/>
            <a:ext cx="0" cy="929064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1871660-6862-E236-9447-C5180770A5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09713"/>
            <a:ext cx="10515600" cy="4572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  <p:pic>
        <p:nvPicPr>
          <p:cNvPr id="8" name="Рисунок 7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17623B39-E8BA-46FA-5F0D-A4016B309A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366" y="237204"/>
            <a:ext cx="1971434" cy="11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7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извольный 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0F7A27-E67D-2B4F-15F0-7F9D1F8AEE2F}"/>
              </a:ext>
            </a:extLst>
          </p:cNvPr>
          <p:cNvSpPr/>
          <p:nvPr userDrawn="1"/>
        </p:nvSpPr>
        <p:spPr>
          <a:xfrm>
            <a:off x="0" y="0"/>
            <a:ext cx="4820575" cy="6858000"/>
          </a:xfrm>
          <a:prstGeom prst="rect">
            <a:avLst/>
          </a:prstGeom>
          <a:solidFill>
            <a:srgbClr val="003B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B88204-C113-DB24-B19A-000136F3A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1" y="2237174"/>
            <a:ext cx="3649092" cy="2894120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3B63EF1-DCC2-B2B6-BA36-0595F4F6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EFB7C8-C46F-1A25-EF2F-AD812ECE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5112" y="6356350"/>
            <a:ext cx="38713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EAB585-77F3-F74F-3AAD-7ED3362C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7983" y="6356350"/>
            <a:ext cx="2052191" cy="365125"/>
          </a:xfrm>
        </p:spPr>
        <p:txBody>
          <a:bodyPr/>
          <a:lstStyle/>
          <a:p>
            <a:fld id="{B2E7D855-69B9-424B-BDB9-FDF01CCE527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2FF4B5-E46B-55FF-3306-0BC3AA7FC43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25" y="239378"/>
            <a:ext cx="2057709" cy="8320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CC212A5A-4F94-BCE6-5BB4-CB03D407B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5113" y="1071563"/>
            <a:ext cx="6215062" cy="494823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416252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извольный 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0F7A27-E67D-2B4F-15F0-7F9D1F8AEE2F}"/>
              </a:ext>
            </a:extLst>
          </p:cNvPr>
          <p:cNvSpPr/>
          <p:nvPr userDrawn="1"/>
        </p:nvSpPr>
        <p:spPr>
          <a:xfrm>
            <a:off x="1" y="0"/>
            <a:ext cx="3649092" cy="6858000"/>
          </a:xfrm>
          <a:prstGeom prst="rect">
            <a:avLst/>
          </a:prstGeom>
          <a:solidFill>
            <a:srgbClr val="003B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B88204-C113-DB24-B19A-000136F3A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349" y="1899820"/>
            <a:ext cx="2885798" cy="357770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3B63EF1-DCC2-B2B6-BA36-0595F4F6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947" y="6356288"/>
            <a:ext cx="2743200" cy="365125"/>
          </a:xfrm>
        </p:spPr>
        <p:txBody>
          <a:bodyPr/>
          <a:lstStyle/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EFB7C8-C46F-1A25-EF2F-AD812ECE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5112" y="6356350"/>
            <a:ext cx="38713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EAB585-77F3-F74F-3AAD-7ED3362C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7983" y="6356350"/>
            <a:ext cx="2052191" cy="365125"/>
          </a:xfrm>
        </p:spPr>
        <p:txBody>
          <a:bodyPr/>
          <a:lstStyle/>
          <a:p>
            <a:fld id="{B2E7D855-69B9-424B-BDB9-FDF01CCE527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2FF4B5-E46B-55FF-3306-0BC3AA7FC43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25" y="239378"/>
            <a:ext cx="2057709" cy="832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66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0F7A27-E67D-2B4F-15F0-7F9D1F8AEE2F}"/>
              </a:ext>
            </a:extLst>
          </p:cNvPr>
          <p:cNvSpPr/>
          <p:nvPr userDrawn="1"/>
        </p:nvSpPr>
        <p:spPr>
          <a:xfrm>
            <a:off x="0" y="0"/>
            <a:ext cx="4820575" cy="6858000"/>
          </a:xfrm>
          <a:prstGeom prst="rect">
            <a:avLst/>
          </a:prstGeom>
          <a:solidFill>
            <a:srgbClr val="003B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3B63EF1-DCC2-B2B6-BA36-0595F4F6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EFB7C8-C46F-1A25-EF2F-AD812ECE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5112" y="6356350"/>
            <a:ext cx="38713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EAB585-77F3-F74F-3AAD-7ED3362C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7983" y="6356350"/>
            <a:ext cx="2052191" cy="365125"/>
          </a:xfrm>
        </p:spPr>
        <p:txBody>
          <a:bodyPr/>
          <a:lstStyle/>
          <a:p>
            <a:fld id="{B2E7D855-69B9-424B-BDB9-FDF01CCE527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2FF4B5-E46B-55FF-3306-0BC3AA7FC43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25" y="239378"/>
            <a:ext cx="2057709" cy="8320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07FCE18B-4F5E-D9EC-A3AC-298124027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5112" y="1071462"/>
            <a:ext cx="6215063" cy="41752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91F560E5-30D1-5928-9F95-3465C291C8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5113" y="5424488"/>
            <a:ext cx="6215062" cy="62071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92075" indent="0">
              <a:buNone/>
              <a:defRPr sz="1600"/>
            </a:lvl5pPr>
          </a:lstStyle>
          <a:p>
            <a:pPr lvl="4"/>
            <a:r>
              <a:rPr lang="ru-RU" dirty="0"/>
              <a:t>Подпись к рисунку/пояснение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66A5952E-FE1D-FC63-1DF6-FFD4E1ECF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225" y="1674601"/>
            <a:ext cx="3559946" cy="1707329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xmlns="" id="{0623EDCA-8822-3B25-A1E0-C16540B567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224" y="3518455"/>
            <a:ext cx="3559946" cy="22347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9D23701-ECE2-E8C0-7310-EBCC48E7A0B9}"/>
              </a:ext>
            </a:extLst>
          </p:cNvPr>
          <p:cNvSpPr>
            <a:spLocks/>
          </p:cNvSpPr>
          <p:nvPr userDrawn="1"/>
        </p:nvSpPr>
        <p:spPr>
          <a:xfrm>
            <a:off x="368263" y="1853514"/>
            <a:ext cx="45719" cy="3836655"/>
          </a:xfrm>
          <a:prstGeom prst="rect">
            <a:avLst/>
          </a:prstGeom>
          <a:solidFill>
            <a:srgbClr val="B89506"/>
          </a:solidFill>
          <a:ln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08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901B7E-1CE6-AFF7-87F1-8C597D78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36274" cy="923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 в одну или две строки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A7A48AD-FB79-0D00-22D5-EAD73A73F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292F78-5BD3-78F9-EF71-7A833EBB6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31044F-1BA9-4873-9E76-83B87AB9D6C2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AFFA5B-5A07-32C3-2A59-846882043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C18804-061E-111D-2C96-CE7BBE40A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7D855-69B9-424B-BDB9-FDF01CCE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71" r:id="rId4"/>
    <p:sldLayoutId id="2147483651" r:id="rId5"/>
    <p:sldLayoutId id="2147483652" r:id="rId6"/>
    <p:sldLayoutId id="2147483653" r:id="rId7"/>
    <p:sldLayoutId id="2147483668" r:id="rId8"/>
    <p:sldLayoutId id="2147483654" r:id="rId9"/>
    <p:sldLayoutId id="2147483655" r:id="rId10"/>
    <p:sldLayoutId id="2147483661" r:id="rId11"/>
    <p:sldLayoutId id="2147483664" r:id="rId12"/>
    <p:sldLayoutId id="2147483656" r:id="rId13"/>
    <p:sldLayoutId id="2147483657" r:id="rId14"/>
    <p:sldLayoutId id="2147483658" r:id="rId15"/>
    <p:sldLayoutId id="2147483659" r:id="rId16"/>
    <p:sldLayoutId id="2147483662" r:id="rId17"/>
    <p:sldLayoutId id="2147483660" r:id="rId18"/>
    <p:sldLayoutId id="2147483663" r:id="rId19"/>
    <p:sldLayoutId id="2147483665" r:id="rId20"/>
    <p:sldLayoutId id="2147483666" r:id="rId21"/>
    <p:sldLayoutId id="214748366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53A939-3C68-BC20-84E2-F8D0A4FD7C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Учебно-исследовательский проект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«Исследование скорости вращения лопастей бумажного вертолетика от массы и ориентации лопастей»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68899BE-C608-ADDC-B444-506C9EF7C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3099" y="4404852"/>
            <a:ext cx="6693763" cy="24531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6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pPr>
              <a:lnSpc>
                <a:spcPct val="6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ФМФИ-б24МФо </a:t>
            </a:r>
          </a:p>
          <a:p>
            <a:pPr>
              <a:lnSpc>
                <a:spcPct val="6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Шукшина Анастасия Андреевна</a:t>
            </a:r>
          </a:p>
          <a:p>
            <a:pPr>
              <a:lnSpc>
                <a:spcPct val="6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Вдовина Елизавета Константиновна</a:t>
            </a:r>
          </a:p>
          <a:p>
            <a:pPr>
              <a:lnSpc>
                <a:spcPct val="6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Кобенко Софья Игоревна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pPr>
              <a:lnSpc>
                <a:spcPct val="50000"/>
              </a:lnSpc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д.и.н., профессор кафедры физики, математики и методики </a:t>
            </a:r>
          </a:p>
          <a:p>
            <a:pPr>
              <a:lnSpc>
                <a:spcPct val="50000"/>
              </a:lnSpc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>
              <a:lnSpc>
                <a:spcPct val="50000"/>
              </a:lnSpc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Макеева Екатерина Дмитриевна</a:t>
            </a:r>
          </a:p>
          <a:p>
            <a:pPr>
              <a:lnSpc>
                <a:spcPct val="5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2C072005-1235-AE65-3066-499BF1777F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81" b="14799"/>
          <a:stretch>
            <a:fillRect/>
          </a:stretch>
        </p:blipFill>
        <p:spPr>
          <a:xfrm>
            <a:off x="9516862" y="4191394"/>
            <a:ext cx="2080543" cy="232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245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ADD8F60E-CA02-374F-B196-6E6700CEC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243" y="2575335"/>
            <a:ext cx="3559946" cy="1707329"/>
          </a:xfrm>
        </p:spPr>
        <p:txBody>
          <a:bodyPr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ЛЕТАЕТ ВЕРТОЛЕТ?</a:t>
            </a:r>
            <a:endParaRPr lang="ru-RU" dirty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5D5FA18D-83E3-8F6B-CC04-2381772F5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Объект 3" descr="Picture background">
            <a:extLst>
              <a:ext uri="{FF2B5EF4-FFF2-40B4-BE49-F238E27FC236}">
                <a16:creationId xmlns:a16="http://schemas.microsoft.com/office/drawing/2014/main" xmlns="" id="{A879A00A-FCC9-32EB-6E32-723E2CB0A5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669" r="13105"/>
          <a:stretch>
            <a:fillRect/>
          </a:stretch>
        </p:blipFill>
        <p:spPr>
          <a:xfrm>
            <a:off x="5496791" y="1876544"/>
            <a:ext cx="5411737" cy="3021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391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81DEA1-879D-76C1-9D83-0215A5E5A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0">
            <a:extLst>
              <a:ext uri="{FF2B5EF4-FFF2-40B4-BE49-F238E27FC236}">
                <a16:creationId xmlns:a16="http://schemas.microsoft.com/office/drawing/2014/main" xmlns="" id="{414CE78F-5AD5-E237-7B4D-D7146DDD6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43" y="790653"/>
            <a:ext cx="4023359" cy="59321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290DE87-785B-3F83-F0DA-E4E2B8EBE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418" y="1589576"/>
            <a:ext cx="3858057" cy="42791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7353860-5AC3-BFDD-9E29-2F50767F8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091" y="1806834"/>
            <a:ext cx="3872466" cy="389978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4353F10-48C4-7DDA-2622-EEE9ADE9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727" y="314324"/>
            <a:ext cx="8101013" cy="9239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МОДЕЛИ БУМАЖНОГО ВЕРТОЛЕТИКА</a:t>
            </a:r>
          </a:p>
        </p:txBody>
      </p:sp>
    </p:spTree>
    <p:extLst>
      <p:ext uri="{BB962C8B-B14F-4D97-AF65-F5344CB8AC3E}">
        <p14:creationId xmlns:p14="http://schemas.microsoft.com/office/powerpoint/2010/main" val="344154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xmlns="" id="{4C7591EE-ED85-F7E6-891C-95A409F9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И АНАЛИЗ ЗАФИКСИРОВАННЫХ РЕЗУЛЬТАТОВ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07A7EA19-E078-5905-E0FD-B96C79DA1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3450" y="1769653"/>
            <a:ext cx="2743989" cy="810996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влияет масса груза?</a:t>
            </a:r>
            <a:endParaRPr lang="ru-RU" sz="2400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3FF48B4B-B50D-A141-C0F3-23BE2314B2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7084" y="2723535"/>
            <a:ext cx="3038168" cy="355927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мы добавляем скрепки, то есть увеличиваем вес вертолетика, он падает быстрее, и крылья вращаются тоже быстрее. По мере увеличения веса скорость вращения вертолетика растёт, но потом, при увеличении нагрузки до некоторой величины, возросший вес так сильно увлекает вертолёт вниз, что крылья распрямляются, и он падает.</a:t>
            </a:r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739B7D73-E266-C05A-EA15-154FC237A4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32671" y="2723535"/>
            <a:ext cx="3136490" cy="355927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обнаружено, что вертолёт вращается против часовой стрелки, когда правое крыло согнуто по направлению к наблюдателю, и по часовой стрелке — в другой ситуации.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бумажный вертолёт падает, воздух из-под крыльев толкает одно крыло вперёд, а второе — в противоположную сторону. Это создаёт крутящий момент, заставляющий вертолёт вращаться.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0E2724AB-C8AF-F973-C9C7-55A9312ACC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и структура бумаги могут влиять на её аэродинамические свойства и, соответственно, на скорость вращения.</a:t>
            </a:r>
          </a:p>
          <a:p>
            <a:endParaRPr lang="ru-RU" dirty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788C5E08-5B10-3D6E-21B7-B74A38AC94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06141" y="1708146"/>
            <a:ext cx="2779713" cy="923525"/>
          </a:xfrm>
        </p:spPr>
        <p:txBody>
          <a:bodyPr/>
          <a:lstStyle/>
          <a:p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роль играет ориентация лопастей?</a:t>
            </a:r>
            <a:endParaRPr lang="ru-RU" sz="2250" dirty="0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72A9CA81-CBAA-63DF-AADF-D7965E2ECD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96528" y="1831161"/>
            <a:ext cx="2779713" cy="687981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влияет материал лопастей?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3805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B90EF820-D9CF-BB43-7612-121F7AC2E2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122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89E8381-74D1-A002-B3A7-A3082626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дисциплины «Методы исследовательской и проектной деятельности» мы стали наставниками для ученика 7 «Б» класса МБОУ «Школа № 35»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 – Павлова Ильи.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E5F2AF7-8970-6ACF-3732-CB2257C50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94" y="1942774"/>
            <a:ext cx="5503606" cy="41277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E366407-DB14-2520-39ED-078DB31C5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811" y="1731860"/>
            <a:ext cx="3391194" cy="45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9D6DE7F-21EB-F2E4-33F7-BB925C318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001C795-85E3-31C0-7B28-8426A9DF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 С ТОЧКИ ЗРЕНИЯ НАСТАВНИКА И ПЕДАГОГА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03220DF-90C4-E7FE-9015-006C8022B1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288" y="1376624"/>
            <a:ext cx="10590964" cy="4705089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 «Исследование скорости вращения лопастей бумажного вертолетика от массы и ориентации лопастей» актуален, поскольку способствует развитию исследовательских умений школьников: учит планировать эксперимент, собирать и анализировать данные, формулировать выводы. Он повышает интерес к естественным наукам и математике за счёт наглядного практического опыта, демонстрирует межпредметные связи (физика — законы движения и гравитация, математика — расчёты и анализ данных, технология — конструирование модели) и соответствует требованиям ФГОС в части формирования познавательных, регулятивных и коммуникативных универсальных учебных действий (УУД). Наконец, игровая и экспериментальная форма работы стимулирует познавательную активность и самостоятельность школьников.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AA06DB-8598-C689-4B12-51F6DE3E1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997" y="3627455"/>
            <a:ext cx="4103007" cy="3077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8AF7EA5-9557-F560-A8D5-C0933B092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46" y="3627455"/>
            <a:ext cx="4103007" cy="30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9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426D4AB-E24E-BE46-A6F2-24870EE9E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02E08FE-1F2C-ACB5-B45E-BC3707AD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90" y="365125"/>
            <a:ext cx="8546523" cy="923525"/>
          </a:xfrm>
        </p:spPr>
        <p:txBody>
          <a:bodyPr/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создания модели бумажного вертолетика для проведения опыта по аэродинамике.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055D593-98CA-1969-A08A-28ADDD60A6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290" y="1288650"/>
            <a:ext cx="10880962" cy="5436615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принципа создания модели бумажного вертолетика и его реализации в аэродинамическом опыте.</a:t>
            </a:r>
          </a:p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модели бумажного вертолетика и проведения с ним опыта по аэродинамике с учащимся МБОУ «Школа 35»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 с целью получения педагогического опыта в сфере руководства проектной деятельностью школьников.</a:t>
            </a:r>
          </a:p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Познакомиться с понятием «аэродинамика» и ее свойствами, рассмотреть физический эксперимент по теме и способ его проведения.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Организовать взаимодействие с учащимися 7 класса МБОУ «Школа №35»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Самара. Провести урок мастер-класс. (познакомить учащихся с понятием  «аэродинамика», показать алгоритм создания модели бумажного вертолетика, исследовать аэродинамические свойства).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Создать модель бумажного вертолетика совместно с учащимися МБОУ «Школа №35»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Подготовить ученика к защите проекта на учебно-исследовательском конкурсе «Мир твоих открытий».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Обсудить и оценить совместно с учащимся работу над проектом и ее результаты.</a:t>
            </a:r>
          </a:p>
        </p:txBody>
      </p:sp>
    </p:spTree>
    <p:extLst>
      <p:ext uri="{BB962C8B-B14F-4D97-AF65-F5344CB8AC3E}">
        <p14:creationId xmlns:p14="http://schemas.microsoft.com/office/powerpoint/2010/main" val="112598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4F78563-5BB3-7229-187A-6D6DC4BB7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1A7E8C9-601F-6597-37DE-76A3F550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ЗНАЧИМОСТЬ: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2C38793-5203-7FB4-3A9A-1ACE6F60C3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288" y="1376624"/>
            <a:ext cx="10590964" cy="470508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Накопление, обобщение и распространение опыта взаимодействия наставнических пар «студент-ученик» в процессе работы над проектом по физике.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Углубление понимания физических законов в разделе аэродинамика.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Создание методического материала (технологическая карта урока, конспект мастер-класса).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Повышение мотивации к изучению физики через наглядное усвоение аэродинамических свойств.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Развитие творческих навыков и креативного мышления у учеников через создание модели бумажного вертолетика.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7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CBA2770-2594-BA64-2544-70CE40061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4" y="1907458"/>
            <a:ext cx="4168877" cy="3223836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СОВМЕСТНОЙ РАБОТЫ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5D2731B-141F-C9BD-1EA7-7D94EF87FF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5458" y="302856"/>
            <a:ext cx="6209882" cy="519583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 были организовано 1 занятие, на котором мы делали модели бумажного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вертолётика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своими руками. По итогам занятий для углубленной работы был выбран Павлов Илья, ученик 7 «Б» класса, с которым была установлена постоянная связь через “MAX”. Для оптимизации работы проект был разбит на этапы: подготовка первой главы, второй главы и создание практического продукта.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0826A5-0247-FFBA-A9D5-5E676E4C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725" y="2743200"/>
            <a:ext cx="3539613" cy="265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29A7568-350E-72A9-9EFF-6B4E2B7CB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233" y="4171337"/>
            <a:ext cx="3539613" cy="265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686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93DE001-6DBA-6D17-CBB9-13776371A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3EE4716-51F3-A27C-C3D1-3898A69C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38" y="168480"/>
            <a:ext cx="8101613" cy="92352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BA120CC-A052-AEEC-29BE-2BFC3A0F49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837" y="1082173"/>
            <a:ext cx="5638853" cy="544644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совместной работы:</a:t>
            </a:r>
          </a:p>
          <a:p>
            <a:pPr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познавательной деятельности  ученика;</a:t>
            </a:r>
          </a:p>
          <a:p>
            <a:pPr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научного проектирования, проведения эксперимента и анализа данных у семиклассника;</a:t>
            </a:r>
          </a:p>
          <a:p>
            <a:pPr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школьника к исследовательской деятельности;</a:t>
            </a:r>
          </a:p>
          <a:p>
            <a:pPr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применение знаний на простых и понятных моделях;</a:t>
            </a:r>
          </a:p>
          <a:p>
            <a:pPr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распределение ролей в команде «наставник-ученик».</a:t>
            </a:r>
          </a:p>
          <a:p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Трудности, возникшие в процессе работы:</a:t>
            </a:r>
          </a:p>
          <a:p>
            <a:pPr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сложных теоретических понятий;</a:t>
            </a:r>
          </a:p>
          <a:p>
            <a:pPr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графиков совместной работы ученика и  студентов-наставников;</a:t>
            </a:r>
          </a:p>
          <a:p>
            <a:pPr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мотивации и вовлечённости.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6DEF17-3533-8CA6-A472-E88AFFB5ED5C}"/>
              </a:ext>
            </a:extLst>
          </p:cNvPr>
          <p:cNvSpPr txBox="1"/>
          <p:nvPr/>
        </p:nvSpPr>
        <p:spPr>
          <a:xfrm>
            <a:off x="6096000" y="1297858"/>
            <a:ext cx="58551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 совместной работы: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Замедленность темпа выполнения проекта;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оценки индивидуального вклада;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снижения самостоятельности;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временных затрат.</a:t>
            </a:r>
          </a:p>
          <a:p>
            <a:endParaRPr lang="ru-RU" b="1" dirty="0"/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совместной работы: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проектной деятельности;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современных технологий;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наставников;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Масштабирование проекта.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опыт: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опыт адаптации сложного материала;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командного руководства;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методики проектного наставничества;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собственной педагогической деятельности;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мотивационных компетенций.</a:t>
            </a:r>
          </a:p>
        </p:txBody>
      </p:sp>
    </p:spTree>
    <p:extLst>
      <p:ext uri="{BB962C8B-B14F-4D97-AF65-F5344CB8AC3E}">
        <p14:creationId xmlns:p14="http://schemas.microsoft.com/office/powerpoint/2010/main" val="1153022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1069A0A-2196-EC28-02FB-7271AAD0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41" y="1585145"/>
            <a:ext cx="4288671" cy="1707329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АЭРОДИНАМИКУ</a:t>
            </a:r>
            <a:endParaRPr lang="ru-RU" sz="32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659C05AF-1D06-DED8-04AC-5787931FB5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задача аэродинамики </a:t>
            </a:r>
            <a:r>
              <a:rPr lang="ru-RU" sz="2800" b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—</a:t>
            </a:r>
            <a:r>
              <a:rPr lang="ru-RU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сделать так, чтобы подъёмная сила была больше веса, а тяга была больше сопротивления.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3DECAC-9BC2-3AF0-4B73-CC90EE8A8BE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r="4466"/>
          <a:stretch>
            <a:fillRect/>
          </a:stretch>
        </p:blipFill>
        <p:spPr>
          <a:prstGeom prst="roundRect">
            <a:avLst>
              <a:gd name="adj" fmla="val 3957"/>
            </a:avLst>
          </a:prstGeom>
        </p:spPr>
      </p:pic>
    </p:spTree>
    <p:extLst>
      <p:ext uri="{BB962C8B-B14F-4D97-AF65-F5344CB8AC3E}">
        <p14:creationId xmlns:p14="http://schemas.microsoft.com/office/powerpoint/2010/main" val="1250897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F481305-1530-BBB8-D312-5121548B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44" y="2870342"/>
            <a:ext cx="4392961" cy="1707329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И МЕТОДЫ ИССЛЕДОВАНИЯ АЭРОДИНАМИЧЕСКИХ ПРОЦЕССОВ</a:t>
            </a:r>
            <a:endParaRPr lang="ru-RU" sz="3200" dirty="0"/>
          </a:p>
        </p:txBody>
      </p:sp>
      <p:pic>
        <p:nvPicPr>
          <p:cNvPr id="2" name="Объект 3" descr="Picture background">
            <a:extLst>
              <a:ext uri="{FF2B5EF4-FFF2-40B4-BE49-F238E27FC236}">
                <a16:creationId xmlns:a16="http://schemas.microsoft.com/office/drawing/2014/main" xmlns="" id="{C083A1E4-9818-62A6-6A13-376D662CC8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481" r="3481"/>
          <a:stretch>
            <a:fillRect/>
          </a:stretch>
        </p:blipFill>
        <p:spPr>
          <a:xfrm>
            <a:off x="4900796" y="212895"/>
            <a:ext cx="3559946" cy="2391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icture background">
            <a:extLst>
              <a:ext uri="{FF2B5EF4-FFF2-40B4-BE49-F238E27FC236}">
                <a16:creationId xmlns:a16="http://schemas.microsoft.com/office/drawing/2014/main" xmlns="" id="{00603A56-05BD-C9E9-5DF1-66D13A4FC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809" y="2528265"/>
            <a:ext cx="4255310" cy="2391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xmlns="" id="{38687FC2-C055-D784-366F-E16499C20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796" y="5070764"/>
            <a:ext cx="5118852" cy="1631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9EC6EF-F39D-D575-CCA4-3DBA8A1C0DD8}"/>
              </a:ext>
            </a:extLst>
          </p:cNvPr>
          <p:cNvSpPr txBox="1"/>
          <p:nvPr/>
        </p:nvSpPr>
        <p:spPr>
          <a:xfrm>
            <a:off x="8317319" y="1085471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Вязкость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 гоночных автомобилей.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3E9BB7-BBCB-D040-4DFB-A66B930D5FD5}"/>
              </a:ext>
            </a:extLst>
          </p:cNvPr>
          <p:cNvSpPr txBox="1"/>
          <p:nvPr/>
        </p:nvSpPr>
        <p:spPr>
          <a:xfrm>
            <a:off x="4428998" y="3400842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Турбулентность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Полёт в грозовом фронте.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0C35C4-E51D-B8F1-750B-F83545C609F7}"/>
              </a:ext>
            </a:extLst>
          </p:cNvPr>
          <p:cNvSpPr txBox="1"/>
          <p:nvPr/>
        </p:nvSpPr>
        <p:spPr>
          <a:xfrm>
            <a:off x="10017106" y="5583535"/>
            <a:ext cx="2174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Сжимаемость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Аэродинамика пуль и снарядов.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46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000000"/>
      </a:dk1>
      <a:lt1>
        <a:sysClr val="window" lastClr="FFFFFF"/>
      </a:lt1>
      <a:dk2>
        <a:srgbClr val="3A3A3A"/>
      </a:dk2>
      <a:lt2>
        <a:srgbClr val="E8E8E8"/>
      </a:lt2>
      <a:accent1>
        <a:srgbClr val="083D8A"/>
      </a:accent1>
      <a:accent2>
        <a:srgbClr val="366BAB"/>
      </a:accent2>
      <a:accent3>
        <a:srgbClr val="6385B9"/>
      </a:accent3>
      <a:accent4>
        <a:srgbClr val="97A5BF"/>
      </a:accent4>
      <a:accent5>
        <a:srgbClr val="B89506"/>
      </a:accent5>
      <a:accent6>
        <a:srgbClr val="FFFFFF"/>
      </a:accent6>
      <a:hlink>
        <a:srgbClr val="083D8A"/>
      </a:hlink>
      <a:folHlink>
        <a:srgbClr val="366BAB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625</Words>
  <Application>Microsoft Office PowerPoint</Application>
  <PresentationFormat>Произвольный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Учебно-исследовательский проект на тему «Исследование скорости вращения лопастей бумажного вертолетика от массы и ориентации лопастей»</vt:lpstr>
      <vt:lpstr>В рамках дисциплины «Методы исследовательской и проектной деятельности» мы стали наставниками для ученика 7 «Б» класса МБОУ «Школа № 35» г.о. Самара – Павлова Ильи.</vt:lpstr>
      <vt:lpstr>АКТУАЛЬНОСТЬ ПРОЕКТА С ТОЧКИ ЗРЕНИЯ НАСТАВНИКА И ПЕДАГОГА</vt:lpstr>
      <vt:lpstr>ОБЪЕКТ ИССЛЕДОВАНИЯ: Процесс создания модели бумажного вертолетика для проведения опыта по аэродинамике. </vt:lpstr>
      <vt:lpstr>ПРАКТИЧЕСКАЯ ЗНАЧИМОСТЬ: </vt:lpstr>
      <vt:lpstr>ОРГАНИЗАЦИЯ СОВМЕСТНОЙ РАБОТЫ</vt:lpstr>
      <vt:lpstr>ОЦЕНКА РЕЗУЛЬТАТОВ</vt:lpstr>
      <vt:lpstr>ВВЕДЕНИЕ В АЭРОДИНАМИКУ</vt:lpstr>
      <vt:lpstr>СВОЙСТВА И МЕТОДЫ ИССЛЕДОВАНИЯ АЭРОДИНАМИЧЕСКИХ ПРОЦЕССОВ</vt:lpstr>
      <vt:lpstr>КАК ЛЕТАЕТ ВЕРТОЛЕТ?</vt:lpstr>
      <vt:lpstr>СОЗДАНИЕ МОДЕЛИ БУМАЖНОГО ВЕРТОЛЕТИКА</vt:lpstr>
      <vt:lpstr>СРАВНЕНИЕ И АНАЛИЗ ЗАФИКСИРОВАННЫХ РЕЗУЛЬТАТОВ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Шаяхметова Марина В.</dc:creator>
  <cp:lastModifiedBy>сергей</cp:lastModifiedBy>
  <cp:revision>48</cp:revision>
  <dcterms:created xsi:type="dcterms:W3CDTF">2024-06-16T13:06:07Z</dcterms:created>
  <dcterms:modified xsi:type="dcterms:W3CDTF">2026-06-03T17:25:37Z</dcterms:modified>
</cp:coreProperties>
</file>